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C00"/>
    <a:srgbClr val="F58305"/>
    <a:srgbClr val="F29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40001640\Documents\BK_NEZMAR\Statistiky\Kolo_20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40001640\Documents\BK_NEZMAR\Statistiky\Kolo_2016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0001640\Documents\BK_NEZMAR\Statistiky\Kolo_2016_J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'Km ujeté v etapě'!$B$6</c:f>
              <c:strCache>
                <c:ptCount val="1"/>
                <c:pt idx="0">
                  <c:v>Km</c:v>
                </c:pt>
              </c:strCache>
            </c:strRef>
          </c:tx>
          <c:spPr>
            <a:solidFill>
              <a:srgbClr val="FF980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1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'Km ujeté v etapě'!$C$4:$AG$5</c:f>
              <c:multiLvlStrCache>
                <c:ptCount val="31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</c:lvl>
                <c:lvl>
                  <c:pt idx="0">
                    <c:v>29.03.</c:v>
                  </c:pt>
                  <c:pt idx="1">
                    <c:v>05.04.</c:v>
                  </c:pt>
                  <c:pt idx="2">
                    <c:v>12.04.</c:v>
                  </c:pt>
                  <c:pt idx="3">
                    <c:v>19.04.</c:v>
                  </c:pt>
                  <c:pt idx="4">
                    <c:v>26.04.</c:v>
                  </c:pt>
                  <c:pt idx="5">
                    <c:v>03.05.</c:v>
                  </c:pt>
                  <c:pt idx="6">
                    <c:v>10.05.</c:v>
                  </c:pt>
                  <c:pt idx="7">
                    <c:v>17.05.</c:v>
                  </c:pt>
                  <c:pt idx="8">
                    <c:v>24.05.</c:v>
                  </c:pt>
                  <c:pt idx="9">
                    <c:v>31.05.</c:v>
                  </c:pt>
                  <c:pt idx="10">
                    <c:v>07.06.</c:v>
                  </c:pt>
                  <c:pt idx="11">
                    <c:v>14.06.</c:v>
                  </c:pt>
                  <c:pt idx="12">
                    <c:v>21.06.</c:v>
                  </c:pt>
                  <c:pt idx="13">
                    <c:v>28.06.</c:v>
                  </c:pt>
                  <c:pt idx="14">
                    <c:v>05.07.</c:v>
                  </c:pt>
                  <c:pt idx="15">
                    <c:v>12.07.</c:v>
                  </c:pt>
                  <c:pt idx="16">
                    <c:v>19.07.</c:v>
                  </c:pt>
                  <c:pt idx="17">
                    <c:v>26.07.</c:v>
                  </c:pt>
                  <c:pt idx="18">
                    <c:v>02.08.</c:v>
                  </c:pt>
                  <c:pt idx="19">
                    <c:v>09.08.</c:v>
                  </c:pt>
                  <c:pt idx="20">
                    <c:v>16.08.</c:v>
                  </c:pt>
                  <c:pt idx="21">
                    <c:v>23.08.</c:v>
                  </c:pt>
                  <c:pt idx="22">
                    <c:v>30.08.</c:v>
                  </c:pt>
                  <c:pt idx="23">
                    <c:v>06.09.</c:v>
                  </c:pt>
                  <c:pt idx="24">
                    <c:v>13.09.</c:v>
                  </c:pt>
                  <c:pt idx="25">
                    <c:v>20.09.</c:v>
                  </c:pt>
                  <c:pt idx="26">
                    <c:v>27.09.</c:v>
                  </c:pt>
                  <c:pt idx="27">
                    <c:v>04.10.</c:v>
                  </c:pt>
                  <c:pt idx="28">
                    <c:v>11.10.</c:v>
                  </c:pt>
                  <c:pt idx="29">
                    <c:v>18.10.</c:v>
                  </c:pt>
                  <c:pt idx="30">
                    <c:v>25.10.</c:v>
                  </c:pt>
                </c:lvl>
              </c:multiLvlStrCache>
            </c:multiLvlStrRef>
          </c:cat>
          <c:val>
            <c:numRef>
              <c:f>'Km ujeté v etapě'!$C$6:$AG$6</c:f>
              <c:numCache>
                <c:formatCode>General</c:formatCode>
                <c:ptCount val="31"/>
                <c:pt idx="0">
                  <c:v>47</c:v>
                </c:pt>
                <c:pt idx="1">
                  <c:v>32</c:v>
                </c:pt>
                <c:pt idx="2" formatCode="0">
                  <c:v>44</c:v>
                </c:pt>
                <c:pt idx="3">
                  <c:v>47</c:v>
                </c:pt>
                <c:pt idx="4">
                  <c:v>33</c:v>
                </c:pt>
                <c:pt idx="5">
                  <c:v>54</c:v>
                </c:pt>
                <c:pt idx="6">
                  <c:v>53</c:v>
                </c:pt>
                <c:pt idx="7">
                  <c:v>39</c:v>
                </c:pt>
                <c:pt idx="8">
                  <c:v>41</c:v>
                </c:pt>
                <c:pt idx="9">
                  <c:v>31</c:v>
                </c:pt>
                <c:pt idx="10">
                  <c:v>59</c:v>
                </c:pt>
                <c:pt idx="11">
                  <c:v>56</c:v>
                </c:pt>
                <c:pt idx="12">
                  <c:v>72</c:v>
                </c:pt>
                <c:pt idx="13">
                  <c:v>44</c:v>
                </c:pt>
                <c:pt idx="14">
                  <c:v>63</c:v>
                </c:pt>
                <c:pt idx="15">
                  <c:v>65</c:v>
                </c:pt>
                <c:pt idx="16" formatCode="0">
                  <c:v>75</c:v>
                </c:pt>
                <c:pt idx="17" formatCode="0">
                  <c:v>47</c:v>
                </c:pt>
                <c:pt idx="18" formatCode="0">
                  <c:v>54</c:v>
                </c:pt>
                <c:pt idx="19" formatCode="0">
                  <c:v>52</c:v>
                </c:pt>
                <c:pt idx="20" formatCode="0">
                  <c:v>42</c:v>
                </c:pt>
                <c:pt idx="21" formatCode="0">
                  <c:v>40</c:v>
                </c:pt>
                <c:pt idx="22" formatCode="0">
                  <c:v>41</c:v>
                </c:pt>
                <c:pt idx="23" formatCode="0">
                  <c:v>43</c:v>
                </c:pt>
                <c:pt idx="24" formatCode="0">
                  <c:v>38</c:v>
                </c:pt>
                <c:pt idx="25" formatCode="0">
                  <c:v>40</c:v>
                </c:pt>
                <c:pt idx="26" formatCode="0">
                  <c:v>31</c:v>
                </c:pt>
                <c:pt idx="27" formatCode="0">
                  <c:v>35</c:v>
                </c:pt>
                <c:pt idx="28" formatCode="0">
                  <c:v>32</c:v>
                </c:pt>
                <c:pt idx="29" formatCode="0">
                  <c:v>25</c:v>
                </c:pt>
                <c:pt idx="30">
                  <c:v>24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-24"/>
        <c:axId val="462836704"/>
        <c:axId val="462837096"/>
      </c:barChart>
      <c:catAx>
        <c:axId val="462836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2837096"/>
        <c:crosses val="autoZero"/>
        <c:auto val="1"/>
        <c:lblAlgn val="ctr"/>
        <c:lblOffset val="100"/>
        <c:noMultiLvlLbl val="0"/>
      </c:catAx>
      <c:valAx>
        <c:axId val="46283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283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0.91327307830236515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Trackmakers!$G$6:$G$13</c:f>
              <c:strCache>
                <c:ptCount val="8"/>
                <c:pt idx="0">
                  <c:v>Ondra</c:v>
                </c:pt>
                <c:pt idx="1">
                  <c:v>Eri</c:v>
                </c:pt>
                <c:pt idx="2">
                  <c:v>Šikl</c:v>
                </c:pt>
                <c:pt idx="3">
                  <c:v>Mareš</c:v>
                </c:pt>
                <c:pt idx="4">
                  <c:v>Pokorný</c:v>
                </c:pt>
                <c:pt idx="5">
                  <c:v>Vítek</c:v>
                </c:pt>
                <c:pt idx="6">
                  <c:v>Kosa</c:v>
                </c:pt>
                <c:pt idx="7">
                  <c:v>Majkl</c:v>
                </c:pt>
              </c:strCache>
            </c:strRef>
          </c:cat>
          <c:val>
            <c:numRef>
              <c:f>Trackmakers!$I$6:$I$13</c:f>
              <c:numCache>
                <c:formatCode>0</c:formatCode>
                <c:ptCount val="8"/>
                <c:pt idx="0">
                  <c:v>11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87420904"/>
        <c:axId val="487420512"/>
      </c:barChart>
      <c:catAx>
        <c:axId val="48742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7420512"/>
        <c:crosses val="autoZero"/>
        <c:auto val="0"/>
        <c:lblAlgn val="ctr"/>
        <c:lblOffset val="100"/>
        <c:noMultiLvlLbl val="0"/>
      </c:catAx>
      <c:valAx>
        <c:axId val="48742051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87420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/>
              <a:t>Cena pro nejčastějšího padáka</a:t>
            </a:r>
          </a:p>
        </c:rich>
      </c:tx>
      <c:layout>
        <c:manualLayout>
          <c:xMode val="edge"/>
          <c:yMode val="edge"/>
          <c:x val="0.32881002087683098"/>
          <c:y val="2.0304639886115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5490605427975531E-2"/>
          <c:y val="0.11844331641285956"/>
          <c:w val="0.89039665970771809"/>
          <c:h val="0.8121827411167428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5569296654795"/>
                      <c:h val="4.6838818362174309E-2"/>
                    </c:manualLayout>
                  </c15:layout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953942325941673"/>
                      <c:h val="4.6838818362174309E-2"/>
                    </c:manualLayout>
                  </c15:layout>
                </c:ext>
              </c:extLst>
            </c:dLbl>
            <c:dLbl>
              <c:idx val="2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586462032537357"/>
                      <c:h val="4.6838818362174309E-2"/>
                    </c:manualLayout>
                  </c15:layout>
                </c:ext>
              </c:extLst>
            </c:dLbl>
            <c:dLbl>
              <c:idx val="3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6.3728060761307173E-2"/>
                      <c:h val="4.6838818362174309E-2"/>
                    </c:manualLayout>
                  </c15:layout>
                </c:ext>
              </c:extLst>
            </c:dLbl>
            <c:dLbl>
              <c:idx val="4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59299940834157"/>
                      <c:h val="4.6838818362174309E-2"/>
                    </c:manualLayout>
                  </c15:layout>
                </c:ext>
              </c:extLst>
            </c:dLbl>
            <c:dLbl>
              <c:idx val="5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87205397158754"/>
                      <c:h val="4.683881836217430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Pády!$C$6:$C$11</c:f>
              <c:strCache>
                <c:ptCount val="6"/>
                <c:pt idx="0">
                  <c:v>Václav Krutina</c:v>
                </c:pt>
                <c:pt idx="1">
                  <c:v>Aleš Peterka</c:v>
                </c:pt>
                <c:pt idx="2">
                  <c:v>Ondra Ludvík</c:v>
                </c:pt>
                <c:pt idx="3">
                  <c:v>Bivoj</c:v>
                </c:pt>
                <c:pt idx="4">
                  <c:v>Martin ERI</c:v>
                </c:pt>
                <c:pt idx="5">
                  <c:v>Petr Pokorný</c:v>
                </c:pt>
              </c:strCache>
            </c:strRef>
          </c:cat>
          <c:val>
            <c:numRef>
              <c:f>Pády!$D$6:$D$11</c:f>
              <c:numCache>
                <c:formatCode>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487419728"/>
        <c:axId val="487422864"/>
      </c:barChart>
      <c:catAx>
        <c:axId val="48741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7422864"/>
        <c:crosses val="autoZero"/>
        <c:auto val="1"/>
        <c:lblAlgn val="ctr"/>
        <c:lblOffset val="100"/>
        <c:noMultiLvlLbl val="0"/>
      </c:catAx>
      <c:valAx>
        <c:axId val="487422864"/>
        <c:scaling>
          <c:orientation val="minMax"/>
          <c:max val="14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487419728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83345394764863E-2"/>
          <c:y val="4.6593788858689478E-2"/>
          <c:w val="0.92075224450753423"/>
          <c:h val="0.9325376883954817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Hospoda!$C$5:$C$15</c:f>
              <c:strCache>
                <c:ptCount val="11"/>
                <c:pt idx="0">
                  <c:v>Nezmar</c:v>
                </c:pt>
                <c:pt idx="1">
                  <c:v>Na Plovárně</c:v>
                </c:pt>
                <c:pt idx="2">
                  <c:v>KMP</c:v>
                </c:pt>
                <c:pt idx="3">
                  <c:v>Bujanov</c:v>
                </c:pt>
                <c:pt idx="4">
                  <c:v>Kozlovna</c:v>
                </c:pt>
                <c:pt idx="5">
                  <c:v>Meťák</c:v>
                </c:pt>
                <c:pt idx="6">
                  <c:v>Kájov</c:v>
                </c:pt>
                <c:pt idx="7">
                  <c:v>Plešovice</c:v>
                </c:pt>
                <c:pt idx="8">
                  <c:v>Vrábče</c:v>
                </c:pt>
                <c:pt idx="9">
                  <c:v>Čéčovka</c:v>
                </c:pt>
                <c:pt idx="10">
                  <c:v>Lucie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chemeClr val="dk1">
                  <a:lumMod val="65000"/>
                  <a:lumOff val="35000"/>
                  <a:alpha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Hospoda!$C$5:$C$15</c:f>
              <c:strCache>
                <c:ptCount val="11"/>
                <c:pt idx="0">
                  <c:v>Nezmar</c:v>
                </c:pt>
                <c:pt idx="1">
                  <c:v>Na Plovárně</c:v>
                </c:pt>
                <c:pt idx="2">
                  <c:v>KMP</c:v>
                </c:pt>
                <c:pt idx="3">
                  <c:v>Bujanov</c:v>
                </c:pt>
                <c:pt idx="4">
                  <c:v>Kozlovna</c:v>
                </c:pt>
                <c:pt idx="5">
                  <c:v>Meťák</c:v>
                </c:pt>
                <c:pt idx="6">
                  <c:v>Kájov</c:v>
                </c:pt>
                <c:pt idx="7">
                  <c:v>Plešovice</c:v>
                </c:pt>
                <c:pt idx="8">
                  <c:v>Vrábče</c:v>
                </c:pt>
                <c:pt idx="9">
                  <c:v>Čéčovka</c:v>
                </c:pt>
                <c:pt idx="10">
                  <c:v>Lucie</c:v>
                </c:pt>
              </c:strCache>
            </c:strRef>
          </c:cat>
          <c:val>
            <c:numRef>
              <c:f>Hospoda!$AI$5:$AI$15</c:f>
              <c:numCache>
                <c:formatCode>0</c:formatCode>
                <c:ptCount val="11"/>
                <c:pt idx="0">
                  <c:v>15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61241992"/>
        <c:axId val="417393888"/>
      </c:barChart>
      <c:catAx>
        <c:axId val="461241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73938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73938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61241992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Průměr</a:t>
            </a:r>
            <a:r>
              <a:rPr lang="cs-CZ"/>
              <a:t> v</a:t>
            </a:r>
            <a:r>
              <a:rPr lang="en-US"/>
              <a:t> etapě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'Průměr km za  hod.'!$E$2</c:f>
              <c:strCache>
                <c:ptCount val="1"/>
                <c:pt idx="0">
                  <c:v>Průměr       v etapě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'Průměr km za  hod.'!$C$3:$D$33</c15:sqref>
                  </c15:fullRef>
                  <c15:levelRef>
                    <c15:sqref>'Průměr km za  hod.'!$C$3:$C$33</c15:sqref>
                  </c15:levelRef>
                </c:ext>
              </c:extLst>
              <c:f>'Průměr km za  hod.'!$C$3:$C$33</c:f>
              <c:strCache>
                <c:ptCount val="31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  <c:pt idx="4">
                  <c:v>5.</c:v>
                </c:pt>
                <c:pt idx="5">
                  <c:v>6.</c:v>
                </c:pt>
                <c:pt idx="6">
                  <c:v>7.</c:v>
                </c:pt>
                <c:pt idx="7">
                  <c:v>8.</c:v>
                </c:pt>
                <c:pt idx="8">
                  <c:v>9.</c:v>
                </c:pt>
                <c:pt idx="9">
                  <c:v>10.</c:v>
                </c:pt>
                <c:pt idx="10">
                  <c:v>11.</c:v>
                </c:pt>
                <c:pt idx="11">
                  <c:v>12.</c:v>
                </c:pt>
                <c:pt idx="12">
                  <c:v>13.</c:v>
                </c:pt>
                <c:pt idx="13">
                  <c:v>14.</c:v>
                </c:pt>
                <c:pt idx="14">
                  <c:v>15.</c:v>
                </c:pt>
                <c:pt idx="15">
                  <c:v>16.</c:v>
                </c:pt>
                <c:pt idx="16">
                  <c:v>17.</c:v>
                </c:pt>
                <c:pt idx="17">
                  <c:v>18.</c:v>
                </c:pt>
                <c:pt idx="18">
                  <c:v>19.</c:v>
                </c:pt>
                <c:pt idx="19">
                  <c:v>20.</c:v>
                </c:pt>
                <c:pt idx="20">
                  <c:v>21.</c:v>
                </c:pt>
                <c:pt idx="21">
                  <c:v>22.</c:v>
                </c:pt>
                <c:pt idx="22">
                  <c:v>23.</c:v>
                </c:pt>
                <c:pt idx="23">
                  <c:v>24.</c:v>
                </c:pt>
                <c:pt idx="24">
                  <c:v>25.</c:v>
                </c:pt>
                <c:pt idx="25">
                  <c:v>26.</c:v>
                </c:pt>
                <c:pt idx="26">
                  <c:v>27.</c:v>
                </c:pt>
                <c:pt idx="27">
                  <c:v>28.</c:v>
                </c:pt>
                <c:pt idx="28">
                  <c:v>29.</c:v>
                </c:pt>
                <c:pt idx="29">
                  <c:v>30.</c:v>
                </c:pt>
                <c:pt idx="30">
                  <c:v>31.</c:v>
                </c:pt>
              </c:strCache>
            </c:strRef>
          </c:cat>
          <c:val>
            <c:numRef>
              <c:f>'Průměr km za  hod.'!$E$3:$E$33</c:f>
              <c:numCache>
                <c:formatCode>0.0</c:formatCode>
                <c:ptCount val="31"/>
                <c:pt idx="0">
                  <c:v>20.7</c:v>
                </c:pt>
                <c:pt idx="1">
                  <c:v>16</c:v>
                </c:pt>
                <c:pt idx="2">
                  <c:v>15.88</c:v>
                </c:pt>
                <c:pt idx="3">
                  <c:v>16.899999999999999</c:v>
                </c:pt>
                <c:pt idx="4">
                  <c:v>14.1</c:v>
                </c:pt>
                <c:pt idx="5">
                  <c:v>18</c:v>
                </c:pt>
                <c:pt idx="6">
                  <c:v>16.5</c:v>
                </c:pt>
                <c:pt idx="7">
                  <c:v>15.5</c:v>
                </c:pt>
                <c:pt idx="8">
                  <c:v>17.600000000000001</c:v>
                </c:pt>
                <c:pt idx="9">
                  <c:v>14.6</c:v>
                </c:pt>
                <c:pt idx="10">
                  <c:v>16.28</c:v>
                </c:pt>
                <c:pt idx="11">
                  <c:v>14.65</c:v>
                </c:pt>
                <c:pt idx="12">
                  <c:v>16.55</c:v>
                </c:pt>
                <c:pt idx="13">
                  <c:v>16.399999999999999</c:v>
                </c:pt>
                <c:pt idx="14">
                  <c:v>16.440000000000001</c:v>
                </c:pt>
                <c:pt idx="15">
                  <c:v>16.7</c:v>
                </c:pt>
                <c:pt idx="16">
                  <c:v>16.399999999999999</c:v>
                </c:pt>
                <c:pt idx="17">
                  <c:v>16.899999999999999</c:v>
                </c:pt>
                <c:pt idx="18">
                  <c:v>13.57</c:v>
                </c:pt>
                <c:pt idx="19">
                  <c:v>15.24</c:v>
                </c:pt>
                <c:pt idx="20">
                  <c:v>17.8</c:v>
                </c:pt>
                <c:pt idx="21">
                  <c:v>17.2</c:v>
                </c:pt>
                <c:pt idx="22">
                  <c:v>13.1</c:v>
                </c:pt>
                <c:pt idx="23">
                  <c:v>20</c:v>
                </c:pt>
                <c:pt idx="24">
                  <c:v>18.899999999999999</c:v>
                </c:pt>
                <c:pt idx="25">
                  <c:v>18.399999999999999</c:v>
                </c:pt>
                <c:pt idx="26">
                  <c:v>15.7</c:v>
                </c:pt>
                <c:pt idx="27">
                  <c:v>18</c:v>
                </c:pt>
                <c:pt idx="28">
                  <c:v>18.600000000000001</c:v>
                </c:pt>
                <c:pt idx="29">
                  <c:v>16.5</c:v>
                </c:pt>
                <c:pt idx="30">
                  <c:v>19.399999999999999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4"/>
        <c:axId val="526473960"/>
        <c:axId val="526480624"/>
      </c:barChart>
      <c:catAx>
        <c:axId val="526473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6480624"/>
        <c:crosses val="autoZero"/>
        <c:auto val="1"/>
        <c:lblAlgn val="ctr"/>
        <c:lblOffset val="100"/>
        <c:noMultiLvlLbl val="0"/>
      </c:catAx>
      <c:valAx>
        <c:axId val="526480624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6473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Teploty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'Teploty v etapách'!$D$2</c:f>
              <c:strCache>
                <c:ptCount val="1"/>
                <c:pt idx="0">
                  <c:v>Teplota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'Teploty v etapách'!$B$3:$C$33</c:f>
              <c:multiLvlStrCache>
                <c:ptCount val="31"/>
                <c:lvl>
                  <c:pt idx="0">
                    <c:v>29.3</c:v>
                  </c:pt>
                  <c:pt idx="1">
                    <c:v>5.4</c:v>
                  </c:pt>
                  <c:pt idx="2">
                    <c:v>12.4</c:v>
                  </c:pt>
                  <c:pt idx="3">
                    <c:v>19.4</c:v>
                  </c:pt>
                  <c:pt idx="4">
                    <c:v>26.4</c:v>
                  </c:pt>
                  <c:pt idx="5">
                    <c:v>3.5</c:v>
                  </c:pt>
                  <c:pt idx="6">
                    <c:v>10.5</c:v>
                  </c:pt>
                  <c:pt idx="7">
                    <c:v>17.5</c:v>
                  </c:pt>
                  <c:pt idx="8">
                    <c:v>24.5</c:v>
                  </c:pt>
                  <c:pt idx="9">
                    <c:v>31.5</c:v>
                  </c:pt>
                  <c:pt idx="10">
                    <c:v>7.6</c:v>
                  </c:pt>
                  <c:pt idx="11">
                    <c:v>14.6</c:v>
                  </c:pt>
                  <c:pt idx="12">
                    <c:v>21.6</c:v>
                  </c:pt>
                  <c:pt idx="13">
                    <c:v>28.6</c:v>
                  </c:pt>
                  <c:pt idx="14">
                    <c:v>5.7</c:v>
                  </c:pt>
                  <c:pt idx="15">
                    <c:v>12.7</c:v>
                  </c:pt>
                  <c:pt idx="16">
                    <c:v>19.7</c:v>
                  </c:pt>
                  <c:pt idx="17">
                    <c:v>26.7</c:v>
                  </c:pt>
                  <c:pt idx="18">
                    <c:v>2.8</c:v>
                  </c:pt>
                  <c:pt idx="19">
                    <c:v>9.8</c:v>
                  </c:pt>
                  <c:pt idx="20">
                    <c:v>16.8</c:v>
                  </c:pt>
                  <c:pt idx="21">
                    <c:v>23.8</c:v>
                  </c:pt>
                  <c:pt idx="22">
                    <c:v>30.8</c:v>
                  </c:pt>
                  <c:pt idx="23">
                    <c:v>6.9</c:v>
                  </c:pt>
                  <c:pt idx="24">
                    <c:v>13.9</c:v>
                  </c:pt>
                  <c:pt idx="25">
                    <c:v>20.9</c:v>
                  </c:pt>
                  <c:pt idx="26">
                    <c:v>27.9</c:v>
                  </c:pt>
                  <c:pt idx="27">
                    <c:v>4.10</c:v>
                  </c:pt>
                  <c:pt idx="28">
                    <c:v>11.10</c:v>
                  </c:pt>
                  <c:pt idx="29">
                    <c:v>18.10</c:v>
                  </c:pt>
                  <c:pt idx="30">
                    <c:v>25.10</c:v>
                  </c:pt>
                </c:lvl>
                <c:lvl>
                  <c:pt idx="0">
                    <c:v>1.</c:v>
                  </c:pt>
                  <c:pt idx="1">
                    <c:v>2.</c:v>
                  </c:pt>
                  <c:pt idx="2">
                    <c:v>3.</c:v>
                  </c:pt>
                  <c:pt idx="3">
                    <c:v>4.</c:v>
                  </c:pt>
                  <c:pt idx="4">
                    <c:v>5.</c:v>
                  </c:pt>
                  <c:pt idx="5">
                    <c:v>6.</c:v>
                  </c:pt>
                  <c:pt idx="6">
                    <c:v>7.</c:v>
                  </c:pt>
                  <c:pt idx="7">
                    <c:v>8.</c:v>
                  </c:pt>
                  <c:pt idx="8">
                    <c:v>9.</c:v>
                  </c:pt>
                  <c:pt idx="9">
                    <c:v>10.</c:v>
                  </c:pt>
                  <c:pt idx="10">
                    <c:v>11.</c:v>
                  </c:pt>
                  <c:pt idx="11">
                    <c:v>12.</c:v>
                  </c:pt>
                  <c:pt idx="12">
                    <c:v>13.</c:v>
                  </c:pt>
                  <c:pt idx="13">
                    <c:v>14.</c:v>
                  </c:pt>
                  <c:pt idx="14">
                    <c:v>15.</c:v>
                  </c:pt>
                  <c:pt idx="15">
                    <c:v>16.</c:v>
                  </c:pt>
                  <c:pt idx="16">
                    <c:v>17.</c:v>
                  </c:pt>
                  <c:pt idx="17">
                    <c:v>18.</c:v>
                  </c:pt>
                  <c:pt idx="18">
                    <c:v>19.</c:v>
                  </c:pt>
                  <c:pt idx="19">
                    <c:v>20.</c:v>
                  </c:pt>
                  <c:pt idx="20">
                    <c:v>21.</c:v>
                  </c:pt>
                  <c:pt idx="21">
                    <c:v>22.</c:v>
                  </c:pt>
                  <c:pt idx="22">
                    <c:v>23.</c:v>
                  </c:pt>
                  <c:pt idx="23">
                    <c:v>24.</c:v>
                  </c:pt>
                  <c:pt idx="24">
                    <c:v>25.</c:v>
                  </c:pt>
                  <c:pt idx="25">
                    <c:v>26.</c:v>
                  </c:pt>
                  <c:pt idx="26">
                    <c:v>27.</c:v>
                  </c:pt>
                  <c:pt idx="27">
                    <c:v>28.</c:v>
                  </c:pt>
                  <c:pt idx="28">
                    <c:v>29.</c:v>
                  </c:pt>
                  <c:pt idx="29">
                    <c:v>30.</c:v>
                  </c:pt>
                  <c:pt idx="30">
                    <c:v>31.</c:v>
                  </c:pt>
                </c:lvl>
              </c:multiLvlStrCache>
            </c:multiLvlStrRef>
          </c:cat>
          <c:val>
            <c:numRef>
              <c:f>'Teploty v etapách'!$D$3:$D$33</c:f>
              <c:numCache>
                <c:formatCode>##\°\C</c:formatCode>
                <c:ptCount val="31"/>
                <c:pt idx="0">
                  <c:v>14</c:v>
                </c:pt>
                <c:pt idx="1">
                  <c:v>24</c:v>
                </c:pt>
                <c:pt idx="2">
                  <c:v>16</c:v>
                </c:pt>
                <c:pt idx="3">
                  <c:v>10</c:v>
                </c:pt>
                <c:pt idx="4">
                  <c:v>5</c:v>
                </c:pt>
                <c:pt idx="5">
                  <c:v>16</c:v>
                </c:pt>
                <c:pt idx="6">
                  <c:v>17</c:v>
                </c:pt>
                <c:pt idx="7">
                  <c:v>11</c:v>
                </c:pt>
                <c:pt idx="8">
                  <c:v>15</c:v>
                </c:pt>
                <c:pt idx="9">
                  <c:v>18</c:v>
                </c:pt>
                <c:pt idx="10">
                  <c:v>24</c:v>
                </c:pt>
                <c:pt idx="11">
                  <c:v>20</c:v>
                </c:pt>
                <c:pt idx="12">
                  <c:v>23</c:v>
                </c:pt>
                <c:pt idx="13">
                  <c:v>25</c:v>
                </c:pt>
                <c:pt idx="14">
                  <c:v>26</c:v>
                </c:pt>
                <c:pt idx="15">
                  <c:v>20</c:v>
                </c:pt>
                <c:pt idx="16">
                  <c:v>27</c:v>
                </c:pt>
                <c:pt idx="17">
                  <c:v>24</c:v>
                </c:pt>
                <c:pt idx="18">
                  <c:v>22</c:v>
                </c:pt>
                <c:pt idx="19">
                  <c:v>15</c:v>
                </c:pt>
                <c:pt idx="20">
                  <c:v>24</c:v>
                </c:pt>
                <c:pt idx="21">
                  <c:v>25</c:v>
                </c:pt>
                <c:pt idx="22">
                  <c:v>24</c:v>
                </c:pt>
                <c:pt idx="23">
                  <c:v>13</c:v>
                </c:pt>
                <c:pt idx="24">
                  <c:v>27</c:v>
                </c:pt>
                <c:pt idx="25">
                  <c:v>14</c:v>
                </c:pt>
                <c:pt idx="26">
                  <c:v>20</c:v>
                </c:pt>
                <c:pt idx="27">
                  <c:v>12</c:v>
                </c:pt>
                <c:pt idx="28">
                  <c:v>4</c:v>
                </c:pt>
                <c:pt idx="29">
                  <c:v>12</c:v>
                </c:pt>
                <c:pt idx="3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4"/>
        <c:axId val="526486112"/>
        <c:axId val="526485328"/>
      </c:barChart>
      <c:catAx>
        <c:axId val="52648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6485328"/>
        <c:crosses val="autoZero"/>
        <c:auto val="1"/>
        <c:lblAlgn val="ctr"/>
        <c:lblOffset val="100"/>
        <c:noMultiLvlLbl val="0"/>
      </c:catAx>
      <c:valAx>
        <c:axId val="5264853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#\°\C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648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Nastoupané metry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'Nastoupané m'!$F$2</c:f>
              <c:strCache>
                <c:ptCount val="1"/>
                <c:pt idx="0">
                  <c:v>Výška v  m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'Nastoupané m'!$D$3:$E$33</c:f>
              <c:multiLvlStrCache>
                <c:ptCount val="31"/>
                <c:lvl>
                  <c:pt idx="0">
                    <c:v>29.3</c:v>
                  </c:pt>
                  <c:pt idx="1">
                    <c:v>5.4</c:v>
                  </c:pt>
                  <c:pt idx="2">
                    <c:v>12.4</c:v>
                  </c:pt>
                  <c:pt idx="3">
                    <c:v>19.4</c:v>
                  </c:pt>
                  <c:pt idx="4">
                    <c:v>26.4</c:v>
                  </c:pt>
                  <c:pt idx="5">
                    <c:v>3.5</c:v>
                  </c:pt>
                  <c:pt idx="6">
                    <c:v>10.5</c:v>
                  </c:pt>
                  <c:pt idx="7">
                    <c:v>17.5</c:v>
                  </c:pt>
                  <c:pt idx="8">
                    <c:v>24.5</c:v>
                  </c:pt>
                  <c:pt idx="9">
                    <c:v>31.5</c:v>
                  </c:pt>
                  <c:pt idx="10">
                    <c:v>7.6</c:v>
                  </c:pt>
                  <c:pt idx="11">
                    <c:v>14.6</c:v>
                  </c:pt>
                  <c:pt idx="12">
                    <c:v>21.6</c:v>
                  </c:pt>
                  <c:pt idx="13">
                    <c:v>28.6</c:v>
                  </c:pt>
                  <c:pt idx="14">
                    <c:v>5.7</c:v>
                  </c:pt>
                  <c:pt idx="15">
                    <c:v>12.7</c:v>
                  </c:pt>
                  <c:pt idx="16">
                    <c:v>19.7</c:v>
                  </c:pt>
                  <c:pt idx="17">
                    <c:v>26.7</c:v>
                  </c:pt>
                  <c:pt idx="18">
                    <c:v>2.8</c:v>
                  </c:pt>
                  <c:pt idx="19">
                    <c:v>9.8</c:v>
                  </c:pt>
                  <c:pt idx="20">
                    <c:v>16.8</c:v>
                  </c:pt>
                  <c:pt idx="21">
                    <c:v>23.8</c:v>
                  </c:pt>
                  <c:pt idx="22">
                    <c:v>30.8</c:v>
                  </c:pt>
                  <c:pt idx="23">
                    <c:v>6.9</c:v>
                  </c:pt>
                  <c:pt idx="24">
                    <c:v>13.9</c:v>
                  </c:pt>
                  <c:pt idx="25">
                    <c:v>20.9</c:v>
                  </c:pt>
                  <c:pt idx="26">
                    <c:v>27.9</c:v>
                  </c:pt>
                  <c:pt idx="27">
                    <c:v>4.10</c:v>
                  </c:pt>
                  <c:pt idx="28">
                    <c:v>11.10</c:v>
                  </c:pt>
                  <c:pt idx="29">
                    <c:v>18.10</c:v>
                  </c:pt>
                  <c:pt idx="30">
                    <c:v>25.10</c:v>
                  </c:pt>
                </c:lvl>
                <c:lvl>
                  <c:pt idx="0">
                    <c:v>1.</c:v>
                  </c:pt>
                  <c:pt idx="1">
                    <c:v>2.</c:v>
                  </c:pt>
                  <c:pt idx="2">
                    <c:v>3.</c:v>
                  </c:pt>
                  <c:pt idx="3">
                    <c:v>4.</c:v>
                  </c:pt>
                  <c:pt idx="4">
                    <c:v>5.</c:v>
                  </c:pt>
                  <c:pt idx="5">
                    <c:v>6.</c:v>
                  </c:pt>
                  <c:pt idx="6">
                    <c:v>7.</c:v>
                  </c:pt>
                  <c:pt idx="7">
                    <c:v>8.</c:v>
                  </c:pt>
                  <c:pt idx="8">
                    <c:v>9.</c:v>
                  </c:pt>
                  <c:pt idx="9">
                    <c:v>10.</c:v>
                  </c:pt>
                  <c:pt idx="10">
                    <c:v>11.</c:v>
                  </c:pt>
                  <c:pt idx="11">
                    <c:v>12.</c:v>
                  </c:pt>
                  <c:pt idx="12">
                    <c:v>13.</c:v>
                  </c:pt>
                  <c:pt idx="13">
                    <c:v>14.</c:v>
                  </c:pt>
                  <c:pt idx="14">
                    <c:v>15.</c:v>
                  </c:pt>
                  <c:pt idx="15">
                    <c:v>16.</c:v>
                  </c:pt>
                  <c:pt idx="16">
                    <c:v>17.</c:v>
                  </c:pt>
                  <c:pt idx="17">
                    <c:v>18.</c:v>
                  </c:pt>
                  <c:pt idx="18">
                    <c:v>19.</c:v>
                  </c:pt>
                  <c:pt idx="19">
                    <c:v>20.</c:v>
                  </c:pt>
                  <c:pt idx="20">
                    <c:v>21.</c:v>
                  </c:pt>
                  <c:pt idx="21">
                    <c:v>22.</c:v>
                  </c:pt>
                  <c:pt idx="22">
                    <c:v>23.</c:v>
                  </c:pt>
                  <c:pt idx="23">
                    <c:v>24.</c:v>
                  </c:pt>
                  <c:pt idx="24">
                    <c:v>25.</c:v>
                  </c:pt>
                  <c:pt idx="25">
                    <c:v>26.</c:v>
                  </c:pt>
                  <c:pt idx="26">
                    <c:v>27.</c:v>
                  </c:pt>
                  <c:pt idx="27">
                    <c:v>28.</c:v>
                  </c:pt>
                  <c:pt idx="28">
                    <c:v>29.</c:v>
                  </c:pt>
                  <c:pt idx="29">
                    <c:v>30.</c:v>
                  </c:pt>
                  <c:pt idx="30">
                    <c:v>31.</c:v>
                  </c:pt>
                </c:lvl>
              </c:multiLvlStrCache>
            </c:multiLvlStrRef>
          </c:cat>
          <c:val>
            <c:numRef>
              <c:f>'Nastoupané m'!$F$3:$F$33</c:f>
              <c:numCache>
                <c:formatCode>#,##0</c:formatCode>
                <c:ptCount val="31"/>
                <c:pt idx="0" formatCode="0">
                  <c:v>207</c:v>
                </c:pt>
                <c:pt idx="1">
                  <c:v>485</c:v>
                </c:pt>
                <c:pt idx="2">
                  <c:v>626</c:v>
                </c:pt>
                <c:pt idx="3">
                  <c:v>862</c:v>
                </c:pt>
                <c:pt idx="4">
                  <c:v>584</c:v>
                </c:pt>
                <c:pt idx="5">
                  <c:v>851</c:v>
                </c:pt>
                <c:pt idx="6">
                  <c:v>772</c:v>
                </c:pt>
                <c:pt idx="7">
                  <c:v>795</c:v>
                </c:pt>
                <c:pt idx="8">
                  <c:v>370</c:v>
                </c:pt>
                <c:pt idx="9">
                  <c:v>437</c:v>
                </c:pt>
                <c:pt idx="10">
                  <c:v>938</c:v>
                </c:pt>
                <c:pt idx="11">
                  <c:v>970</c:v>
                </c:pt>
                <c:pt idx="12">
                  <c:v>1027</c:v>
                </c:pt>
                <c:pt idx="13">
                  <c:v>868</c:v>
                </c:pt>
                <c:pt idx="14">
                  <c:v>1029</c:v>
                </c:pt>
                <c:pt idx="15">
                  <c:v>793</c:v>
                </c:pt>
                <c:pt idx="16">
                  <c:v>612</c:v>
                </c:pt>
                <c:pt idx="17">
                  <c:v>910</c:v>
                </c:pt>
                <c:pt idx="18">
                  <c:v>1039</c:v>
                </c:pt>
                <c:pt idx="19">
                  <c:v>936</c:v>
                </c:pt>
                <c:pt idx="20">
                  <c:v>627</c:v>
                </c:pt>
                <c:pt idx="21">
                  <c:v>912</c:v>
                </c:pt>
                <c:pt idx="22">
                  <c:v>745</c:v>
                </c:pt>
                <c:pt idx="23">
                  <c:v>473</c:v>
                </c:pt>
                <c:pt idx="24">
                  <c:v>602</c:v>
                </c:pt>
                <c:pt idx="25">
                  <c:v>550</c:v>
                </c:pt>
                <c:pt idx="26">
                  <c:v>708</c:v>
                </c:pt>
                <c:pt idx="27">
                  <c:v>375</c:v>
                </c:pt>
                <c:pt idx="28">
                  <c:v>251</c:v>
                </c:pt>
                <c:pt idx="29">
                  <c:v>321</c:v>
                </c:pt>
                <c:pt idx="30">
                  <c:v>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-24"/>
        <c:axId val="517266432"/>
        <c:axId val="517271528"/>
      </c:barChart>
      <c:catAx>
        <c:axId val="5172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7271528"/>
        <c:crosses val="autoZero"/>
        <c:auto val="1"/>
        <c:lblAlgn val="ctr"/>
        <c:lblOffset val="100"/>
        <c:noMultiLvlLbl val="0"/>
      </c:catAx>
      <c:valAx>
        <c:axId val="5172715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72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BK NEZMAR 2016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'C:\Users\140001640\Documents\BK_NEZMAR\[individuální-km.xlsx]2016'!$C$201</c:f>
              <c:strCache>
                <c:ptCount val="1"/>
                <c:pt idx="0">
                  <c:v>Celkový čas jízdy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92D050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h:mm;@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'[2]2016'!$F$201:$AJ$201</c:f>
              <c:numCache>
                <c:formatCode>General</c:formatCode>
                <c:ptCount val="31"/>
                <c:pt idx="0">
                  <c:v>9.7222222222222224E-2</c:v>
                </c:pt>
                <c:pt idx="1">
                  <c:v>8.8888888888888892E-2</c:v>
                </c:pt>
                <c:pt idx="2">
                  <c:v>0.11527777777777777</c:v>
                </c:pt>
                <c:pt idx="3">
                  <c:v>0.11458333333333333</c:v>
                </c:pt>
                <c:pt idx="4">
                  <c:v>9.4444444444444442E-2</c:v>
                </c:pt>
                <c:pt idx="5">
                  <c:v>0.11875000000000001</c:v>
                </c:pt>
                <c:pt idx="6">
                  <c:v>0.12361111111111112</c:v>
                </c:pt>
                <c:pt idx="7">
                  <c:v>9.7222222222222224E-2</c:v>
                </c:pt>
                <c:pt idx="8">
                  <c:v>7.6388888888888895E-2</c:v>
                </c:pt>
                <c:pt idx="9">
                  <c:v>7.4999999999999997E-2</c:v>
                </c:pt>
                <c:pt idx="10">
                  <c:v>0.125</c:v>
                </c:pt>
                <c:pt idx="11">
                  <c:v>0.1423611111111111</c:v>
                </c:pt>
                <c:pt idx="12">
                  <c:v>0.15972222222222224</c:v>
                </c:pt>
                <c:pt idx="13">
                  <c:v>0.11527777777777777</c:v>
                </c:pt>
                <c:pt idx="14">
                  <c:v>0.15555555555555556</c:v>
                </c:pt>
                <c:pt idx="15">
                  <c:v>0.15347222222222223</c:v>
                </c:pt>
                <c:pt idx="16">
                  <c:v>0.15972222222222224</c:v>
                </c:pt>
                <c:pt idx="17">
                  <c:v>0.11458333333333333</c:v>
                </c:pt>
                <c:pt idx="18">
                  <c:v>0.1673611111111111</c:v>
                </c:pt>
                <c:pt idx="19">
                  <c:v>0.14027777777777778</c:v>
                </c:pt>
                <c:pt idx="20">
                  <c:v>9.7222222222222224E-2</c:v>
                </c:pt>
                <c:pt idx="21">
                  <c:v>9.5138888888888884E-2</c:v>
                </c:pt>
                <c:pt idx="22">
                  <c:v>0.10416666666666667</c:v>
                </c:pt>
                <c:pt idx="23">
                  <c:v>9.1666666666666674E-2</c:v>
                </c:pt>
                <c:pt idx="24">
                  <c:v>8.3333333333333329E-2</c:v>
                </c:pt>
                <c:pt idx="25">
                  <c:v>9.2361111111111116E-2</c:v>
                </c:pt>
                <c:pt idx="26">
                  <c:v>8.1944444444444445E-2</c:v>
                </c:pt>
                <c:pt idx="27">
                  <c:v>8.3333333333333329E-2</c:v>
                </c:pt>
                <c:pt idx="28">
                  <c:v>7.1527777777777787E-2</c:v>
                </c:pt>
                <c:pt idx="29">
                  <c:v>6.1111111111111116E-2</c:v>
                </c:pt>
                <c:pt idx="30">
                  <c:v>5.2083333333333336E-2</c:v>
                </c:pt>
              </c:numCache>
            </c:numRef>
          </c:val>
        </c:ser>
        <c:ser>
          <c:idx val="3"/>
          <c:order val="3"/>
          <c:tx>
            <c:strRef>
              <c:f>'C:\Users\140001640\Documents\BK_NEZMAR\[individuální-km.xlsx]2016'!$C$203</c:f>
              <c:strCache>
                <c:ptCount val="1"/>
                <c:pt idx="0">
                  <c:v>Čekání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h:mm;@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'[2]2016'!$F$203:$AJ$203</c:f>
              <c:numCache>
                <c:formatCode>General</c:formatCode>
                <c:ptCount val="31"/>
                <c:pt idx="0">
                  <c:v>1.3888888888888881E-2</c:v>
                </c:pt>
                <c:pt idx="1">
                  <c:v>2.5694444444444436E-2</c:v>
                </c:pt>
                <c:pt idx="2">
                  <c:v>1.6666666666666677E-2</c:v>
                </c:pt>
                <c:pt idx="3">
                  <c:v>2.4305555555555566E-2</c:v>
                </c:pt>
                <c:pt idx="4">
                  <c:v>2.7083333333333334E-2</c:v>
                </c:pt>
                <c:pt idx="5">
                  <c:v>1.5972222222222207E-2</c:v>
                </c:pt>
                <c:pt idx="6">
                  <c:v>1.5277777777777779E-2</c:v>
                </c:pt>
                <c:pt idx="7">
                  <c:v>1.3888888888888881E-2</c:v>
                </c:pt>
                <c:pt idx="8">
                  <c:v>1.3888888888888881E-2</c:v>
                </c:pt>
                <c:pt idx="9">
                  <c:v>1.3888888888888895E-2</c:v>
                </c:pt>
                <c:pt idx="10">
                  <c:v>1.5972222222222221E-2</c:v>
                </c:pt>
                <c:pt idx="11">
                  <c:v>1.5277777777777779E-2</c:v>
                </c:pt>
                <c:pt idx="12">
                  <c:v>1.8055555555555547E-2</c:v>
                </c:pt>
                <c:pt idx="13">
                  <c:v>1.6666666666666677E-2</c:v>
                </c:pt>
                <c:pt idx="14">
                  <c:v>1.3888888888888867E-2</c:v>
                </c:pt>
                <c:pt idx="15">
                  <c:v>1.7361111111111077E-2</c:v>
                </c:pt>
                <c:pt idx="16">
                  <c:v>1.8055555555555547E-2</c:v>
                </c:pt>
                <c:pt idx="17">
                  <c:v>2.4305555555555566E-2</c:v>
                </c:pt>
                <c:pt idx="18">
                  <c:v>2.0138888888888901E-2</c:v>
                </c:pt>
                <c:pt idx="19">
                  <c:v>1.7361111111111105E-2</c:v>
                </c:pt>
                <c:pt idx="20">
                  <c:v>3.1250000000000014E-2</c:v>
                </c:pt>
                <c:pt idx="21">
                  <c:v>1.9444444444444445E-2</c:v>
                </c:pt>
                <c:pt idx="22">
                  <c:v>1.9444444444444445E-2</c:v>
                </c:pt>
                <c:pt idx="23">
                  <c:v>1.8055555555555547E-2</c:v>
                </c:pt>
                <c:pt idx="24">
                  <c:v>1.3888888888888895E-2</c:v>
                </c:pt>
                <c:pt idx="25">
                  <c:v>1.5277777777777779E-2</c:v>
                </c:pt>
                <c:pt idx="26">
                  <c:v>1.5277777777777779E-2</c:v>
                </c:pt>
                <c:pt idx="27">
                  <c:v>1.7361111111111105E-2</c:v>
                </c:pt>
                <c:pt idx="28">
                  <c:v>1.5277777777777779E-2</c:v>
                </c:pt>
                <c:pt idx="29">
                  <c:v>1.5277777777777779E-2</c:v>
                </c:pt>
                <c:pt idx="30">
                  <c:v>1.7361111111111098E-2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518512840"/>
        <c:axId val="518507352"/>
      </c:barChart>
      <c:lineChart>
        <c:grouping val="standard"/>
        <c:varyColors val="0"/>
        <c:ser>
          <c:idx val="1"/>
          <c:order val="1"/>
          <c:tx>
            <c:strRef>
              <c:f>'C:\Users\140001640\Documents\BK_NEZMAR\[individuální-km.xlsx]2016'!$C$4</c:f>
              <c:strCache>
                <c:ptCount val="1"/>
                <c:pt idx="0">
                  <c:v>Délka km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'[2]2016'!$F$2:$AJ$2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'[2]2016'!$F$4:$AJ$4</c:f>
              <c:numCache>
                <c:formatCode>General</c:formatCode>
                <c:ptCount val="31"/>
                <c:pt idx="0">
                  <c:v>47</c:v>
                </c:pt>
                <c:pt idx="1">
                  <c:v>32</c:v>
                </c:pt>
                <c:pt idx="2">
                  <c:v>44</c:v>
                </c:pt>
                <c:pt idx="3">
                  <c:v>47</c:v>
                </c:pt>
                <c:pt idx="4">
                  <c:v>33</c:v>
                </c:pt>
                <c:pt idx="5">
                  <c:v>54</c:v>
                </c:pt>
                <c:pt idx="6">
                  <c:v>53</c:v>
                </c:pt>
                <c:pt idx="7">
                  <c:v>39</c:v>
                </c:pt>
                <c:pt idx="8">
                  <c:v>41</c:v>
                </c:pt>
                <c:pt idx="9">
                  <c:v>31</c:v>
                </c:pt>
                <c:pt idx="10">
                  <c:v>59</c:v>
                </c:pt>
                <c:pt idx="11">
                  <c:v>56</c:v>
                </c:pt>
                <c:pt idx="12">
                  <c:v>72</c:v>
                </c:pt>
                <c:pt idx="13">
                  <c:v>44</c:v>
                </c:pt>
                <c:pt idx="14">
                  <c:v>63</c:v>
                </c:pt>
                <c:pt idx="15">
                  <c:v>65</c:v>
                </c:pt>
                <c:pt idx="16">
                  <c:v>75</c:v>
                </c:pt>
                <c:pt idx="17">
                  <c:v>47</c:v>
                </c:pt>
                <c:pt idx="18">
                  <c:v>54</c:v>
                </c:pt>
                <c:pt idx="19">
                  <c:v>52</c:v>
                </c:pt>
                <c:pt idx="20">
                  <c:v>42</c:v>
                </c:pt>
                <c:pt idx="21">
                  <c:v>40</c:v>
                </c:pt>
                <c:pt idx="22">
                  <c:v>41</c:v>
                </c:pt>
                <c:pt idx="23">
                  <c:v>43</c:v>
                </c:pt>
                <c:pt idx="24">
                  <c:v>38</c:v>
                </c:pt>
                <c:pt idx="25">
                  <c:v>40</c:v>
                </c:pt>
                <c:pt idx="26">
                  <c:v>31</c:v>
                </c:pt>
                <c:pt idx="27">
                  <c:v>35</c:v>
                </c:pt>
                <c:pt idx="28">
                  <c:v>32</c:v>
                </c:pt>
                <c:pt idx="29">
                  <c:v>25</c:v>
                </c:pt>
                <c:pt idx="30">
                  <c:v>24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'C:\Users\140001640\Documents\BK_NEZMAR\[individuální-km.xlsx]2016'!$C$200</c:f>
              <c:strCache>
                <c:ptCount val="1"/>
                <c:pt idx="0">
                  <c:v>Průměrná rychlost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30"/>
              <c:layout>
                <c:manualLayout>
                  <c:x val="-1.8474604617708047E-2"/>
                  <c:y val="1.3692104070082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'[2]2016'!$F$200:$AJ$200</c:f>
              <c:numCache>
                <c:formatCode>General</c:formatCode>
                <c:ptCount val="31"/>
                <c:pt idx="0">
                  <c:v>20.7</c:v>
                </c:pt>
                <c:pt idx="1">
                  <c:v>16</c:v>
                </c:pt>
                <c:pt idx="2">
                  <c:v>15.88</c:v>
                </c:pt>
                <c:pt idx="3">
                  <c:v>16.899999999999999</c:v>
                </c:pt>
                <c:pt idx="4">
                  <c:v>14.1</c:v>
                </c:pt>
                <c:pt idx="5">
                  <c:v>18</c:v>
                </c:pt>
                <c:pt idx="6">
                  <c:v>16.5</c:v>
                </c:pt>
                <c:pt idx="7">
                  <c:v>15.5</c:v>
                </c:pt>
                <c:pt idx="8">
                  <c:v>17.600000000000001</c:v>
                </c:pt>
                <c:pt idx="9">
                  <c:v>14.6</c:v>
                </c:pt>
                <c:pt idx="10">
                  <c:v>16.28</c:v>
                </c:pt>
                <c:pt idx="11">
                  <c:v>14.65</c:v>
                </c:pt>
                <c:pt idx="12">
                  <c:v>16.55</c:v>
                </c:pt>
                <c:pt idx="13">
                  <c:v>16.399999999999999</c:v>
                </c:pt>
                <c:pt idx="14">
                  <c:v>16.440000000000001</c:v>
                </c:pt>
                <c:pt idx="15">
                  <c:v>16.7</c:v>
                </c:pt>
                <c:pt idx="16">
                  <c:v>16.399999999999999</c:v>
                </c:pt>
                <c:pt idx="17">
                  <c:v>16.899999999999999</c:v>
                </c:pt>
                <c:pt idx="18">
                  <c:v>13.57</c:v>
                </c:pt>
                <c:pt idx="19">
                  <c:v>15.24</c:v>
                </c:pt>
                <c:pt idx="20">
                  <c:v>17.8</c:v>
                </c:pt>
                <c:pt idx="21">
                  <c:v>17.2</c:v>
                </c:pt>
                <c:pt idx="22">
                  <c:v>13.1</c:v>
                </c:pt>
                <c:pt idx="23">
                  <c:v>20</c:v>
                </c:pt>
                <c:pt idx="24">
                  <c:v>18.899999999999999</c:v>
                </c:pt>
                <c:pt idx="25">
                  <c:v>18.399999999999999</c:v>
                </c:pt>
                <c:pt idx="26">
                  <c:v>15.7</c:v>
                </c:pt>
                <c:pt idx="27">
                  <c:v>18</c:v>
                </c:pt>
                <c:pt idx="28">
                  <c:v>18.600000000000001</c:v>
                </c:pt>
                <c:pt idx="29">
                  <c:v>16.5</c:v>
                </c:pt>
                <c:pt idx="30">
                  <c:v>19.399999999999999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'C:\Users\140001640\Documents\BK_NEZMAR\[individuální-km.xlsx]2016'!$C$205</c:f>
              <c:strCache>
                <c:ptCount val="1"/>
                <c:pt idx="0">
                  <c:v>Počet pádů</c:v>
                </c:pt>
              </c:strCache>
            </c:strRef>
          </c:tx>
          <c:spPr>
            <a:ln w="349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2"/>
              <c:layout>
                <c:manualLayout>
                  <c:x val="-1.0683946081051117E-2"/>
                  <c:y val="-1.8811515568100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'[2]2016'!$F$205:$AJ$205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3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4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9</c:v>
                </c:pt>
                <c:pt idx="23">
                  <c:v>4</c:v>
                </c:pt>
                <c:pt idx="24">
                  <c:v>1</c:v>
                </c:pt>
                <c:pt idx="25">
                  <c:v>2</c:v>
                </c:pt>
                <c:pt idx="26">
                  <c:v>2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'C:\Users\140001640\Documents\BK_NEZMAR\[individuální-km.xlsx]2016'!$C$207</c:f>
              <c:strCache>
                <c:ptCount val="1"/>
                <c:pt idx="0">
                  <c:v>Počet defektů</c:v>
                </c:pt>
              </c:strCache>
            </c:strRef>
          </c:tx>
          <c:spPr>
            <a:ln w="34925" cap="rnd">
              <a:solidFill>
                <a:schemeClr val="accent6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val>
            <c:numRef>
              <c:f>'[2]2016'!$F$207:$AJ$207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7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2</c:v>
                </c:pt>
                <c:pt idx="25">
                  <c:v>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18514016"/>
        <c:axId val="5185077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'C:\Users\140001640\Documents\BK_NEZMAR\[individuální-km.xlsx]2016'!$C$3</c15:sqref>
                        </c15:formulaRef>
                      </c:ext>
                    </c:extLst>
                    <c:strCache>
                      <c:ptCount val="1"/>
                      <c:pt idx="0">
                        <c:v>Počet jezdců</c:v>
                      </c:pt>
                    </c:strCache>
                  </c:strRef>
                </c:tx>
                <c:spPr>
                  <a:ln w="34925" cap="rnd">
                    <a:solidFill>
                      <a:srgbClr val="0070C0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'[2]2016'!$D$2:$AH$2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2">
                        <c:v>1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8</c:v>
                      </c:pt>
                      <c:pt idx="10">
                        <c:v>9</c:v>
                      </c:pt>
                      <c:pt idx="11">
                        <c:v>10</c:v>
                      </c:pt>
                      <c:pt idx="12">
                        <c:v>11</c:v>
                      </c:pt>
                      <c:pt idx="13">
                        <c:v>12</c:v>
                      </c:pt>
                      <c:pt idx="14">
                        <c:v>13</c:v>
                      </c:pt>
                      <c:pt idx="15">
                        <c:v>14</c:v>
                      </c:pt>
                      <c:pt idx="16">
                        <c:v>15</c:v>
                      </c:pt>
                      <c:pt idx="17">
                        <c:v>16</c:v>
                      </c:pt>
                      <c:pt idx="18">
                        <c:v>17</c:v>
                      </c:pt>
                      <c:pt idx="19">
                        <c:v>18</c:v>
                      </c:pt>
                      <c:pt idx="20">
                        <c:v>19</c:v>
                      </c:pt>
                      <c:pt idx="21">
                        <c:v>20</c:v>
                      </c:pt>
                      <c:pt idx="22">
                        <c:v>21</c:v>
                      </c:pt>
                      <c:pt idx="23">
                        <c:v>22</c:v>
                      </c:pt>
                      <c:pt idx="24">
                        <c:v>23</c:v>
                      </c:pt>
                      <c:pt idx="25">
                        <c:v>24</c:v>
                      </c:pt>
                      <c:pt idx="26">
                        <c:v>25</c:v>
                      </c:pt>
                      <c:pt idx="27">
                        <c:v>26</c:v>
                      </c:pt>
                      <c:pt idx="28">
                        <c:v>27</c:v>
                      </c:pt>
                      <c:pt idx="29">
                        <c:v>28</c:v>
                      </c:pt>
                      <c:pt idx="30">
                        <c:v>29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'[2]2016'!$D$3:$AH$3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2">
                        <c:v>18</c:v>
                      </c:pt>
                      <c:pt idx="3">
                        <c:v>21</c:v>
                      </c:pt>
                      <c:pt idx="4">
                        <c:v>22</c:v>
                      </c:pt>
                      <c:pt idx="5">
                        <c:v>19</c:v>
                      </c:pt>
                      <c:pt idx="6">
                        <c:v>20</c:v>
                      </c:pt>
                      <c:pt idx="7">
                        <c:v>21</c:v>
                      </c:pt>
                      <c:pt idx="8">
                        <c:v>27</c:v>
                      </c:pt>
                      <c:pt idx="9">
                        <c:v>22</c:v>
                      </c:pt>
                      <c:pt idx="10">
                        <c:v>13</c:v>
                      </c:pt>
                      <c:pt idx="11">
                        <c:v>7</c:v>
                      </c:pt>
                      <c:pt idx="12">
                        <c:v>24</c:v>
                      </c:pt>
                      <c:pt idx="13">
                        <c:v>18</c:v>
                      </c:pt>
                      <c:pt idx="14">
                        <c:v>21</c:v>
                      </c:pt>
                      <c:pt idx="15">
                        <c:v>17</c:v>
                      </c:pt>
                      <c:pt idx="16">
                        <c:v>5</c:v>
                      </c:pt>
                      <c:pt idx="17">
                        <c:v>14</c:v>
                      </c:pt>
                      <c:pt idx="18">
                        <c:v>12</c:v>
                      </c:pt>
                      <c:pt idx="19">
                        <c:v>16</c:v>
                      </c:pt>
                      <c:pt idx="20">
                        <c:v>11</c:v>
                      </c:pt>
                      <c:pt idx="21">
                        <c:v>16</c:v>
                      </c:pt>
                      <c:pt idx="22">
                        <c:v>20</c:v>
                      </c:pt>
                      <c:pt idx="23">
                        <c:v>19</c:v>
                      </c:pt>
                      <c:pt idx="24">
                        <c:v>23</c:v>
                      </c:pt>
                      <c:pt idx="25">
                        <c:v>20</c:v>
                      </c:pt>
                      <c:pt idx="26">
                        <c:v>20</c:v>
                      </c:pt>
                      <c:pt idx="27">
                        <c:v>17</c:v>
                      </c:pt>
                      <c:pt idx="28">
                        <c:v>18</c:v>
                      </c:pt>
                      <c:pt idx="29">
                        <c:v>14</c:v>
                      </c:pt>
                      <c:pt idx="30">
                        <c:v>11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'C:\Users\140001640\Documents\BK_NEZMAR\[individuální-km.xlsx]2016'!$C$111</c15:sqref>
                        </c15:formulaRef>
                      </c:ext>
                    </c:extLst>
                    <c:strCache>
                      <c:ptCount val="1"/>
                      <c:pt idx="0">
                        <c:v>policajt</c:v>
                      </c:pt>
                    </c:strCache>
                  </c:strRef>
                </c:tx>
                <c:spPr>
                  <a:ln w="34925" cap="rnd">
                    <a:solidFill>
                      <a:schemeClr val="accent5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'[2]2016'!$D$111:$AH$111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98</c:v>
                      </c:pt>
                      <c:pt idx="1">
                        <c:v>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'C:\Users\140001640\Documents\BK_NEZMAR\[individuální-km.xlsx]2016'!$C$122</c15:sqref>
                        </c15:formulaRef>
                      </c:ext>
                    </c:extLst>
                    <c:strCache>
                      <c:ptCount val="1"/>
                      <c:pt idx="0">
                        <c:v>Radek Seidl</c:v>
                      </c:pt>
                    </c:strCache>
                  </c:strRef>
                </c:tx>
                <c:spPr>
                  <a:ln w="3492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'[2]2016'!$D$122:$AH$122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110</c:v>
                      </c:pt>
                      <c:pt idx="1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1851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507744"/>
        <c:crosses val="autoZero"/>
        <c:auto val="1"/>
        <c:lblAlgn val="ctr"/>
        <c:lblOffset val="100"/>
        <c:noMultiLvlLbl val="0"/>
      </c:catAx>
      <c:valAx>
        <c:axId val="51850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514016"/>
        <c:crosses val="autoZero"/>
        <c:crossBetween val="between"/>
      </c:valAx>
      <c:valAx>
        <c:axId val="51850735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512840"/>
        <c:crosses val="max"/>
        <c:crossBetween val="between"/>
      </c:valAx>
      <c:catAx>
        <c:axId val="518512840"/>
        <c:scaling>
          <c:orientation val="minMax"/>
        </c:scaling>
        <c:delete val="1"/>
        <c:axPos val="b"/>
        <c:majorTickMark val="none"/>
        <c:minorTickMark val="none"/>
        <c:tickLblPos val="nextTo"/>
        <c:crossAx val="518507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BK NEZMAR 2016 - NV,</a:t>
            </a:r>
            <a:r>
              <a:rPr lang="cs-CZ" baseline="0"/>
              <a:t> km, pr. R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'C:\Users\140001640\Documents\BK_NEZMAR\[individuální-km.xlsx]2016'!$C$4</c:f>
              <c:strCache>
                <c:ptCount val="1"/>
                <c:pt idx="0">
                  <c:v>Délka km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dk1">
                    <a:lumMod val="85000"/>
                    <a:lumOff val="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'[2]2016'!$F$2:$AJ$2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cat>
          <c:val>
            <c:numRef>
              <c:f>'[2]2016'!$F$4:$AJ$4</c:f>
              <c:numCache>
                <c:formatCode>General</c:formatCode>
                <c:ptCount val="31"/>
                <c:pt idx="0">
                  <c:v>47</c:v>
                </c:pt>
                <c:pt idx="1">
                  <c:v>32</c:v>
                </c:pt>
                <c:pt idx="2">
                  <c:v>44</c:v>
                </c:pt>
                <c:pt idx="3">
                  <c:v>47</c:v>
                </c:pt>
                <c:pt idx="4">
                  <c:v>33</c:v>
                </c:pt>
                <c:pt idx="5">
                  <c:v>54</c:v>
                </c:pt>
                <c:pt idx="6">
                  <c:v>53</c:v>
                </c:pt>
                <c:pt idx="7">
                  <c:v>39</c:v>
                </c:pt>
                <c:pt idx="8">
                  <c:v>41</c:v>
                </c:pt>
                <c:pt idx="9">
                  <c:v>31</c:v>
                </c:pt>
                <c:pt idx="10">
                  <c:v>59</c:v>
                </c:pt>
                <c:pt idx="11">
                  <c:v>56</c:v>
                </c:pt>
                <c:pt idx="12">
                  <c:v>72</c:v>
                </c:pt>
                <c:pt idx="13">
                  <c:v>44</c:v>
                </c:pt>
                <c:pt idx="14">
                  <c:v>63</c:v>
                </c:pt>
                <c:pt idx="15">
                  <c:v>65</c:v>
                </c:pt>
                <c:pt idx="16">
                  <c:v>75</c:v>
                </c:pt>
                <c:pt idx="17">
                  <c:v>47</c:v>
                </c:pt>
                <c:pt idx="18">
                  <c:v>54</c:v>
                </c:pt>
                <c:pt idx="19">
                  <c:v>52</c:v>
                </c:pt>
                <c:pt idx="20">
                  <c:v>42</c:v>
                </c:pt>
                <c:pt idx="21">
                  <c:v>40</c:v>
                </c:pt>
                <c:pt idx="22">
                  <c:v>41</c:v>
                </c:pt>
                <c:pt idx="23">
                  <c:v>43</c:v>
                </c:pt>
                <c:pt idx="24">
                  <c:v>38</c:v>
                </c:pt>
                <c:pt idx="25">
                  <c:v>40</c:v>
                </c:pt>
                <c:pt idx="26">
                  <c:v>31</c:v>
                </c:pt>
                <c:pt idx="27">
                  <c:v>35</c:v>
                </c:pt>
                <c:pt idx="28">
                  <c:v>32</c:v>
                </c:pt>
                <c:pt idx="29">
                  <c:v>25</c:v>
                </c:pt>
                <c:pt idx="30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89549856"/>
        <c:axId val="19412541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'C:\Users\140001640\Documents\BK_NEZMAR\[individuální-km.xlsx]2016'!$C$114</c15:sqref>
                        </c15:formulaRef>
                      </c:ext>
                    </c:extLst>
                    <c:strCache>
                      <c:ptCount val="1"/>
                      <c:pt idx="0">
                        <c:v>Tomáš II.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hade val="51000"/>
                          <a:satMod val="130000"/>
                        </a:schemeClr>
                      </a:gs>
                      <a:gs pos="80000">
                        <a:schemeClr val="accent3">
                          <a:shade val="93000"/>
                          <a:satMod val="130000"/>
                        </a:schemeClr>
                      </a:gs>
                      <a:gs pos="100000">
                        <a:schemeClr val="accent3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'[2]2016'!$D$114:$AH$114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101</c:v>
                      </c:pt>
                      <c:pt idx="1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'C:\Users\140001640\Documents\BK_NEZMAR\[individuální-km.xlsx]2016'!$C$116</c15:sqref>
                        </c15:formulaRef>
                      </c:ext>
                    </c:extLst>
                    <c:strCache>
                      <c:ptCount val="1"/>
                      <c:pt idx="0">
                        <c:v>Soukup</c:v>
                      </c:pt>
                    </c:strCache>
                  </c:strRef>
                </c:tx>
                <c:spPr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'[2]2016'!$D$116:$AH$116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103</c:v>
                      </c:pt>
                      <c:pt idx="1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6"/>
          <c:order val="5"/>
          <c:tx>
            <c:strRef>
              <c:f>'C:\Users\140001640\Documents\BK_NEZMAR\[individuální-km.xlsx]2016'!$C$209</c:f>
              <c:strCache>
                <c:ptCount val="1"/>
                <c:pt idx="0">
                  <c:v>Nastoupaná výška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'[2]2016'!$F$209:$AJ$209</c:f>
              <c:numCache>
                <c:formatCode>General</c:formatCode>
                <c:ptCount val="31"/>
                <c:pt idx="0">
                  <c:v>207</c:v>
                </c:pt>
                <c:pt idx="1">
                  <c:v>485</c:v>
                </c:pt>
                <c:pt idx="2">
                  <c:v>626</c:v>
                </c:pt>
                <c:pt idx="3">
                  <c:v>862</c:v>
                </c:pt>
                <c:pt idx="4">
                  <c:v>584</c:v>
                </c:pt>
                <c:pt idx="5">
                  <c:v>851</c:v>
                </c:pt>
                <c:pt idx="6">
                  <c:v>772</c:v>
                </c:pt>
                <c:pt idx="7">
                  <c:v>795</c:v>
                </c:pt>
                <c:pt idx="8">
                  <c:v>370</c:v>
                </c:pt>
                <c:pt idx="9">
                  <c:v>437</c:v>
                </c:pt>
                <c:pt idx="10">
                  <c:v>938</c:v>
                </c:pt>
                <c:pt idx="11">
                  <c:v>970</c:v>
                </c:pt>
                <c:pt idx="12">
                  <c:v>1027</c:v>
                </c:pt>
                <c:pt idx="13">
                  <c:v>868</c:v>
                </c:pt>
                <c:pt idx="14">
                  <c:v>1029</c:v>
                </c:pt>
                <c:pt idx="15">
                  <c:v>793</c:v>
                </c:pt>
                <c:pt idx="16">
                  <c:v>612</c:v>
                </c:pt>
                <c:pt idx="17">
                  <c:v>910</c:v>
                </c:pt>
                <c:pt idx="18">
                  <c:v>1039</c:v>
                </c:pt>
                <c:pt idx="19">
                  <c:v>936</c:v>
                </c:pt>
                <c:pt idx="20">
                  <c:v>627</c:v>
                </c:pt>
                <c:pt idx="21">
                  <c:v>912</c:v>
                </c:pt>
                <c:pt idx="22">
                  <c:v>745</c:v>
                </c:pt>
                <c:pt idx="23">
                  <c:v>473</c:v>
                </c:pt>
                <c:pt idx="24">
                  <c:v>602</c:v>
                </c:pt>
                <c:pt idx="25">
                  <c:v>550</c:v>
                </c:pt>
                <c:pt idx="26">
                  <c:v>708</c:v>
                </c:pt>
                <c:pt idx="27">
                  <c:v>375</c:v>
                </c:pt>
                <c:pt idx="28">
                  <c:v>251</c:v>
                </c:pt>
                <c:pt idx="29">
                  <c:v>321</c:v>
                </c:pt>
                <c:pt idx="30">
                  <c:v>286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5163184"/>
        <c:axId val="137837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'C:\Users\140001640\Documents\BK_NEZMAR\[individuální-km.xlsx]2016'!$C$3</c15:sqref>
                        </c15:formulaRef>
                      </c:ext>
                    </c:extLst>
                    <c:strCache>
                      <c:ptCount val="1"/>
                      <c:pt idx="0">
                        <c:v>Počet jezdců</c:v>
                      </c:pt>
                    </c:strCache>
                  </c:strRef>
                </c:tx>
                <c:spPr>
                  <a:ln w="34925" cap="rnd">
                    <a:solidFill>
                      <a:srgbClr val="0070C0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'[2]2016'!$D$2:$AH$2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2">
                        <c:v>1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8</c:v>
                      </c:pt>
                      <c:pt idx="10">
                        <c:v>9</c:v>
                      </c:pt>
                      <c:pt idx="11">
                        <c:v>10</c:v>
                      </c:pt>
                      <c:pt idx="12">
                        <c:v>11</c:v>
                      </c:pt>
                      <c:pt idx="13">
                        <c:v>12</c:v>
                      </c:pt>
                      <c:pt idx="14">
                        <c:v>13</c:v>
                      </c:pt>
                      <c:pt idx="15">
                        <c:v>14</c:v>
                      </c:pt>
                      <c:pt idx="16">
                        <c:v>15</c:v>
                      </c:pt>
                      <c:pt idx="17">
                        <c:v>16</c:v>
                      </c:pt>
                      <c:pt idx="18">
                        <c:v>17</c:v>
                      </c:pt>
                      <c:pt idx="19">
                        <c:v>18</c:v>
                      </c:pt>
                      <c:pt idx="20">
                        <c:v>19</c:v>
                      </c:pt>
                      <c:pt idx="21">
                        <c:v>20</c:v>
                      </c:pt>
                      <c:pt idx="22">
                        <c:v>21</c:v>
                      </c:pt>
                      <c:pt idx="23">
                        <c:v>22</c:v>
                      </c:pt>
                      <c:pt idx="24">
                        <c:v>23</c:v>
                      </c:pt>
                      <c:pt idx="25">
                        <c:v>24</c:v>
                      </c:pt>
                      <c:pt idx="26">
                        <c:v>25</c:v>
                      </c:pt>
                      <c:pt idx="27">
                        <c:v>26</c:v>
                      </c:pt>
                      <c:pt idx="28">
                        <c:v>27</c:v>
                      </c:pt>
                      <c:pt idx="29">
                        <c:v>28</c:v>
                      </c:pt>
                      <c:pt idx="30">
                        <c:v>29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'[2]2016'!$D$3:$AH$3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2">
                        <c:v>18</c:v>
                      </c:pt>
                      <c:pt idx="3">
                        <c:v>21</c:v>
                      </c:pt>
                      <c:pt idx="4">
                        <c:v>22</c:v>
                      </c:pt>
                      <c:pt idx="5">
                        <c:v>19</c:v>
                      </c:pt>
                      <c:pt idx="6">
                        <c:v>20</c:v>
                      </c:pt>
                      <c:pt idx="7">
                        <c:v>21</c:v>
                      </c:pt>
                      <c:pt idx="8">
                        <c:v>27</c:v>
                      </c:pt>
                      <c:pt idx="9">
                        <c:v>22</c:v>
                      </c:pt>
                      <c:pt idx="10">
                        <c:v>13</c:v>
                      </c:pt>
                      <c:pt idx="11">
                        <c:v>7</c:v>
                      </c:pt>
                      <c:pt idx="12">
                        <c:v>24</c:v>
                      </c:pt>
                      <c:pt idx="13">
                        <c:v>18</c:v>
                      </c:pt>
                      <c:pt idx="14">
                        <c:v>21</c:v>
                      </c:pt>
                      <c:pt idx="15">
                        <c:v>17</c:v>
                      </c:pt>
                      <c:pt idx="16">
                        <c:v>5</c:v>
                      </c:pt>
                      <c:pt idx="17">
                        <c:v>14</c:v>
                      </c:pt>
                      <c:pt idx="18">
                        <c:v>12</c:v>
                      </c:pt>
                      <c:pt idx="19">
                        <c:v>16</c:v>
                      </c:pt>
                      <c:pt idx="20">
                        <c:v>11</c:v>
                      </c:pt>
                      <c:pt idx="21">
                        <c:v>16</c:v>
                      </c:pt>
                      <c:pt idx="22">
                        <c:v>20</c:v>
                      </c:pt>
                      <c:pt idx="23">
                        <c:v>19</c:v>
                      </c:pt>
                      <c:pt idx="24">
                        <c:v>23</c:v>
                      </c:pt>
                      <c:pt idx="25">
                        <c:v>20</c:v>
                      </c:pt>
                      <c:pt idx="26">
                        <c:v>20</c:v>
                      </c:pt>
                      <c:pt idx="27">
                        <c:v>17</c:v>
                      </c:pt>
                      <c:pt idx="28">
                        <c:v>18</c:v>
                      </c:pt>
                      <c:pt idx="29">
                        <c:v>14</c:v>
                      </c:pt>
                      <c:pt idx="30">
                        <c:v>11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'C:\Users\140001640\Documents\BK_NEZMAR\[individuální-km.xlsx]2016'!$C$111</c15:sqref>
                        </c15:formulaRef>
                      </c:ext>
                    </c:extLst>
                    <c:strCache>
                      <c:ptCount val="1"/>
                      <c:pt idx="0">
                        <c:v>policajt</c:v>
                      </c:pt>
                    </c:strCache>
                  </c:strRef>
                </c:tx>
                <c:spPr>
                  <a:ln w="34925" cap="rnd">
                    <a:solidFill>
                      <a:schemeClr val="accent5"/>
                    </a:solidFill>
                    <a:rou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'[2]2016'!$D$111:$AH$111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98</c:v>
                      </c:pt>
                      <c:pt idx="1">
                        <c:v>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lineChart>
        <c:grouping val="standard"/>
        <c:varyColors val="0"/>
        <c:ser>
          <c:idx val="5"/>
          <c:order val="6"/>
          <c:tx>
            <c:strRef>
              <c:f>'C:\Users\140001640\Documents\BK_NEZMAR\[individuální-km.xlsx]2016'!$C$200</c:f>
              <c:strCache>
                <c:ptCount val="1"/>
                <c:pt idx="0">
                  <c:v>Průměrná rychlost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8608494921436351E-2"/>
                  <c:y val="-2.04199020586336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rgbClr val="92D050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'[2]2016'!$F$200:$AJ$200</c:f>
              <c:numCache>
                <c:formatCode>General</c:formatCode>
                <c:ptCount val="31"/>
                <c:pt idx="0">
                  <c:v>20.7</c:v>
                </c:pt>
                <c:pt idx="1">
                  <c:v>16</c:v>
                </c:pt>
                <c:pt idx="2">
                  <c:v>15.88</c:v>
                </c:pt>
                <c:pt idx="3">
                  <c:v>16.899999999999999</c:v>
                </c:pt>
                <c:pt idx="4">
                  <c:v>14.1</c:v>
                </c:pt>
                <c:pt idx="5">
                  <c:v>18</c:v>
                </c:pt>
                <c:pt idx="6">
                  <c:v>16.5</c:v>
                </c:pt>
                <c:pt idx="7">
                  <c:v>15.5</c:v>
                </c:pt>
                <c:pt idx="8">
                  <c:v>17.600000000000001</c:v>
                </c:pt>
                <c:pt idx="9">
                  <c:v>14.6</c:v>
                </c:pt>
                <c:pt idx="10">
                  <c:v>16.28</c:v>
                </c:pt>
                <c:pt idx="11">
                  <c:v>14.65</c:v>
                </c:pt>
                <c:pt idx="12">
                  <c:v>16.55</c:v>
                </c:pt>
                <c:pt idx="13">
                  <c:v>16.399999999999999</c:v>
                </c:pt>
                <c:pt idx="14">
                  <c:v>16.440000000000001</c:v>
                </c:pt>
                <c:pt idx="15">
                  <c:v>16.7</c:v>
                </c:pt>
                <c:pt idx="16">
                  <c:v>16.399999999999999</c:v>
                </c:pt>
                <c:pt idx="17">
                  <c:v>16.899999999999999</c:v>
                </c:pt>
                <c:pt idx="18">
                  <c:v>13.57</c:v>
                </c:pt>
                <c:pt idx="19">
                  <c:v>15.24</c:v>
                </c:pt>
                <c:pt idx="20">
                  <c:v>17.8</c:v>
                </c:pt>
                <c:pt idx="21">
                  <c:v>17.2</c:v>
                </c:pt>
                <c:pt idx="22">
                  <c:v>13.1</c:v>
                </c:pt>
                <c:pt idx="23">
                  <c:v>20</c:v>
                </c:pt>
                <c:pt idx="24">
                  <c:v>18.899999999999999</c:v>
                </c:pt>
                <c:pt idx="25">
                  <c:v>18.399999999999999</c:v>
                </c:pt>
                <c:pt idx="26">
                  <c:v>15.7</c:v>
                </c:pt>
                <c:pt idx="27">
                  <c:v>18</c:v>
                </c:pt>
                <c:pt idx="28">
                  <c:v>18.600000000000001</c:v>
                </c:pt>
                <c:pt idx="29">
                  <c:v>16.5</c:v>
                </c:pt>
                <c:pt idx="30">
                  <c:v>19.399999999999999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9549856"/>
        <c:axId val="194125416"/>
      </c:lineChart>
      <c:catAx>
        <c:axId val="47516318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7837144"/>
        <c:crosses val="autoZero"/>
        <c:auto val="1"/>
        <c:lblAlgn val="ctr"/>
        <c:lblOffset val="100"/>
        <c:noMultiLvlLbl val="0"/>
      </c:catAx>
      <c:valAx>
        <c:axId val="13783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5163184"/>
        <c:crosses val="autoZero"/>
        <c:crossBetween val="between"/>
      </c:valAx>
      <c:valAx>
        <c:axId val="194125416"/>
        <c:scaling>
          <c:orientation val="minMax"/>
        </c:scaling>
        <c:delete val="0"/>
        <c:axPos val="r"/>
        <c:numFmt formatCode="#.0;\-#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9549856"/>
        <c:crosses val="max"/>
        <c:crossBetween val="between"/>
      </c:valAx>
      <c:catAx>
        <c:axId val="489549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41254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98093910278487E-2"/>
          <c:y val="0.14326500604477937"/>
          <c:w val="0.93319415448852538"/>
          <c:h val="0.76311336717428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'Individuální km'!$B$4:$B$12</c:f>
              <c:strCache>
                <c:ptCount val="9"/>
                <c:pt idx="0">
                  <c:v>Martin ERI</c:v>
                </c:pt>
                <c:pt idx="1">
                  <c:v>Václav Krutina</c:v>
                </c:pt>
                <c:pt idx="2">
                  <c:v>Pavel Tikal</c:v>
                </c:pt>
                <c:pt idx="3">
                  <c:v>Aleš Peterka</c:v>
                </c:pt>
                <c:pt idx="4">
                  <c:v>Vítek Sirotek</c:v>
                </c:pt>
                <c:pt idx="5">
                  <c:v>Ondra Ludvík</c:v>
                </c:pt>
                <c:pt idx="6">
                  <c:v>Michal Kubánek</c:v>
                </c:pt>
                <c:pt idx="7">
                  <c:v>Jiří Kocourek</c:v>
                </c:pt>
                <c:pt idx="8">
                  <c:v>Petr Pokorný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'Individuální km'!$B$4:$B$13</c:f>
              <c:strCache>
                <c:ptCount val="10"/>
                <c:pt idx="0">
                  <c:v>Martin ERI</c:v>
                </c:pt>
                <c:pt idx="1">
                  <c:v>Václav Krutina</c:v>
                </c:pt>
                <c:pt idx="2">
                  <c:v>Pavel Tikal</c:v>
                </c:pt>
                <c:pt idx="3">
                  <c:v>Aleš Peterka</c:v>
                </c:pt>
                <c:pt idx="4">
                  <c:v>Vítek Sirotek</c:v>
                </c:pt>
                <c:pt idx="5">
                  <c:v>Ondra Ludvík</c:v>
                </c:pt>
                <c:pt idx="6">
                  <c:v>Michal Kubánek</c:v>
                </c:pt>
                <c:pt idx="7">
                  <c:v>Jiří Kocourek</c:v>
                </c:pt>
                <c:pt idx="8">
                  <c:v>Petr Pokorný</c:v>
                </c:pt>
                <c:pt idx="9">
                  <c:v>Petr Šikl</c:v>
                </c:pt>
              </c:strCache>
            </c:strRef>
          </c:cat>
          <c:val>
            <c:numRef>
              <c:f>'Individuální km'!$AH$4:$AH$13</c:f>
              <c:numCache>
                <c:formatCode>#,##0</c:formatCode>
                <c:ptCount val="10"/>
                <c:pt idx="0">
                  <c:v>1283</c:v>
                </c:pt>
                <c:pt idx="1">
                  <c:v>1249</c:v>
                </c:pt>
                <c:pt idx="2">
                  <c:v>1224</c:v>
                </c:pt>
                <c:pt idx="3">
                  <c:v>1211</c:v>
                </c:pt>
                <c:pt idx="4">
                  <c:v>1199</c:v>
                </c:pt>
                <c:pt idx="5">
                  <c:v>1164</c:v>
                </c:pt>
                <c:pt idx="6">
                  <c:v>1082</c:v>
                </c:pt>
                <c:pt idx="7">
                  <c:v>1079</c:v>
                </c:pt>
                <c:pt idx="8">
                  <c:v>1068</c:v>
                </c:pt>
                <c:pt idx="9">
                  <c:v>1024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14116568"/>
        <c:axId val="414119312"/>
      </c:barChart>
      <c:catAx>
        <c:axId val="41411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41193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14119312"/>
        <c:scaling>
          <c:orientation val="minMax"/>
          <c:max val="1450"/>
          <c:min val="400"/>
        </c:scaling>
        <c:delete val="1"/>
        <c:axPos val="l"/>
        <c:numFmt formatCode="#,##0" sourceLinked="1"/>
        <c:majorTickMark val="none"/>
        <c:minorTickMark val="none"/>
        <c:tickLblPos val="nextTo"/>
        <c:crossAx val="41411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67388518881182E-2"/>
          <c:y val="1.3282765491634121E-2"/>
          <c:w val="1"/>
          <c:h val="0.857411914419788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'Počet individálních účastí'!$B$60:$B$75</c:f>
              <c:numCache>
                <c:formatCode>General</c:formatCode>
                <c:ptCount val="16"/>
                <c:pt idx="0">
                  <c:v>20</c:v>
                </c:pt>
                <c:pt idx="1">
                  <c:v>21</c:v>
                </c:pt>
                <c:pt idx="2">
                  <c:v>18</c:v>
                </c:pt>
                <c:pt idx="3">
                  <c:v>16</c:v>
                </c:pt>
                <c:pt idx="4">
                  <c:v>22</c:v>
                </c:pt>
                <c:pt idx="5">
                  <c:v>19</c:v>
                </c:pt>
                <c:pt idx="6">
                  <c:v>17</c:v>
                </c:pt>
                <c:pt idx="7">
                  <c:v>14</c:v>
                </c:pt>
                <c:pt idx="8">
                  <c:v>11</c:v>
                </c:pt>
                <c:pt idx="9">
                  <c:v>27</c:v>
                </c:pt>
                <c:pt idx="10">
                  <c:v>24</c:v>
                </c:pt>
                <c:pt idx="11">
                  <c:v>23</c:v>
                </c:pt>
                <c:pt idx="12">
                  <c:v>13</c:v>
                </c:pt>
                <c:pt idx="13">
                  <c:v>12</c:v>
                </c:pt>
                <c:pt idx="14">
                  <c:v>7</c:v>
                </c:pt>
                <c:pt idx="15">
                  <c:v>5</c:v>
                </c:pt>
              </c:numCache>
            </c:numRef>
          </c:cat>
          <c:val>
            <c:numRef>
              <c:f>'Počet individálních účastí'!$C$60:$C$75</c:f>
              <c:numCache>
                <c:formatCode>0</c:formatCode>
                <c:ptCount val="16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70833464"/>
        <c:axId val="470839344"/>
      </c:barChart>
      <c:catAx>
        <c:axId val="47083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0839344"/>
        <c:crosses val="autoZero"/>
        <c:auto val="1"/>
        <c:lblAlgn val="ctr"/>
        <c:lblOffset val="100"/>
        <c:noMultiLvlLbl val="0"/>
      </c:catAx>
      <c:valAx>
        <c:axId val="470839344"/>
        <c:scaling>
          <c:orientation val="minMax"/>
          <c:max val="8"/>
        </c:scaling>
        <c:delete val="1"/>
        <c:axPos val="l"/>
        <c:numFmt formatCode="0" sourceLinked="1"/>
        <c:majorTickMark val="none"/>
        <c:minorTickMark val="none"/>
        <c:tickLblPos val="nextTo"/>
        <c:crossAx val="470833464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78288100208766E-2"/>
          <c:y val="0.15905245346869884"/>
          <c:w val="0.95198329853862262"/>
          <c:h val="0.77157360406091369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'Počet individálních účastí'!$C$57:$AG$57</c:f>
              <c:numCache>
                <c:formatCode>General</c:formatCode>
                <c:ptCount val="31"/>
                <c:pt idx="0">
                  <c:v>18</c:v>
                </c:pt>
                <c:pt idx="1">
                  <c:v>21</c:v>
                </c:pt>
                <c:pt idx="2">
                  <c:v>22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  <c:pt idx="6">
                  <c:v>27</c:v>
                </c:pt>
                <c:pt idx="7">
                  <c:v>22</c:v>
                </c:pt>
                <c:pt idx="8">
                  <c:v>13</c:v>
                </c:pt>
                <c:pt idx="9">
                  <c:v>7</c:v>
                </c:pt>
                <c:pt idx="10">
                  <c:v>24</c:v>
                </c:pt>
                <c:pt idx="11">
                  <c:v>18</c:v>
                </c:pt>
                <c:pt idx="12">
                  <c:v>21</c:v>
                </c:pt>
                <c:pt idx="13">
                  <c:v>17</c:v>
                </c:pt>
                <c:pt idx="14">
                  <c:v>5</c:v>
                </c:pt>
                <c:pt idx="15">
                  <c:v>14</c:v>
                </c:pt>
                <c:pt idx="16">
                  <c:v>12</c:v>
                </c:pt>
                <c:pt idx="17">
                  <c:v>16</c:v>
                </c:pt>
                <c:pt idx="18">
                  <c:v>11</c:v>
                </c:pt>
                <c:pt idx="19">
                  <c:v>16</c:v>
                </c:pt>
                <c:pt idx="20">
                  <c:v>20</c:v>
                </c:pt>
                <c:pt idx="21">
                  <c:v>19</c:v>
                </c:pt>
                <c:pt idx="22">
                  <c:v>23</c:v>
                </c:pt>
                <c:pt idx="23">
                  <c:v>20</c:v>
                </c:pt>
                <c:pt idx="24">
                  <c:v>20</c:v>
                </c:pt>
                <c:pt idx="25">
                  <c:v>17</c:v>
                </c:pt>
                <c:pt idx="26">
                  <c:v>18</c:v>
                </c:pt>
                <c:pt idx="27">
                  <c:v>14</c:v>
                </c:pt>
                <c:pt idx="28">
                  <c:v>11</c:v>
                </c:pt>
                <c:pt idx="29">
                  <c:v>20</c:v>
                </c:pt>
                <c:pt idx="30">
                  <c:v>16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96097808"/>
        <c:axId val="496098200"/>
      </c:barChart>
      <c:catAx>
        <c:axId val="49609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6098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6098200"/>
        <c:scaling>
          <c:orientation val="minMax"/>
          <c:max val="30"/>
        </c:scaling>
        <c:delete val="1"/>
        <c:axPos val="l"/>
        <c:numFmt formatCode="General" sourceLinked="1"/>
        <c:majorTickMark val="none"/>
        <c:minorTickMark val="none"/>
        <c:tickLblPos val="nextTo"/>
        <c:crossAx val="49609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5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02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3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85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36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3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99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30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3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35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CBDC-E1F3-478E-93EF-1C86D786FC0A}" type="datetimeFigureOut">
              <a:rPr lang="cs-CZ" smtClean="0"/>
              <a:t>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5884-5D7D-4FAA-95AE-AB7A5EA09F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4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2.xlsx"/><Relationship Id="rId11" Type="http://schemas.openxmlformats.org/officeDocument/2006/relationships/package" Target="../embeddings/Microsoft_Excel_Worksheet4.xlsx"/><Relationship Id="rId5" Type="http://schemas.openxmlformats.org/officeDocument/2006/relationships/image" Target="../media/image5.emf"/><Relationship Id="rId10" Type="http://schemas.openxmlformats.org/officeDocument/2006/relationships/chart" Target="../charts/chart1.xml"/><Relationship Id="rId4" Type="http://schemas.openxmlformats.org/officeDocument/2006/relationships/package" Target="../embeddings/Microsoft_Excel_Worksheet1.xlsx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7.xlsx"/><Relationship Id="rId3" Type="http://schemas.openxmlformats.org/officeDocument/2006/relationships/image" Target="../media/image1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6.xlsx"/><Relationship Id="rId5" Type="http://schemas.openxmlformats.org/officeDocument/2006/relationships/image" Target="../media/image9.emf"/><Relationship Id="rId10" Type="http://schemas.openxmlformats.org/officeDocument/2006/relationships/chart" Target="../charts/chart2.xml"/><Relationship Id="rId4" Type="http://schemas.openxmlformats.org/officeDocument/2006/relationships/package" Target="../embeddings/Microsoft_Excel_Worksheet5.xlsx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0.xlsx"/><Relationship Id="rId3" Type="http://schemas.openxmlformats.org/officeDocument/2006/relationships/image" Target="../media/image1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9.xlsx"/><Relationship Id="rId5" Type="http://schemas.openxmlformats.org/officeDocument/2006/relationships/image" Target="../media/image12.emf"/><Relationship Id="rId10" Type="http://schemas.openxmlformats.org/officeDocument/2006/relationships/chart" Target="../charts/chart3.xml"/><Relationship Id="rId4" Type="http://schemas.openxmlformats.org/officeDocument/2006/relationships/package" Target="../embeddings/Microsoft_Excel_Worksheet8.xlsx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Excel_Worksheet12.xlsx"/><Relationship Id="rId5" Type="http://schemas.openxmlformats.org/officeDocument/2006/relationships/image" Target="../media/image15.emf"/><Relationship Id="rId10" Type="http://schemas.openxmlformats.org/officeDocument/2006/relationships/image" Target="../media/image17.emf"/><Relationship Id="rId4" Type="http://schemas.openxmlformats.org/officeDocument/2006/relationships/package" Target="../embeddings/Microsoft_Excel_Worksheet11.xlsx"/><Relationship Id="rId9" Type="http://schemas.openxmlformats.org/officeDocument/2006/relationships/package" Target="../embeddings/Microsoft_Excel_Worksheet13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093027" y="153132"/>
            <a:ext cx="577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smtClean="0"/>
              <a:t>VYJÍŽĎKY 2016</a:t>
            </a:r>
            <a:endParaRPr lang="cs-CZ" sz="48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4575"/>
          <a:stretch/>
        </p:blipFill>
        <p:spPr>
          <a:xfrm>
            <a:off x="238991" y="1298663"/>
            <a:ext cx="11699924" cy="53515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1623349" cy="10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Ujeté km - individuální</a:t>
            </a:r>
            <a:endParaRPr lang="cs-CZ" sz="3200" b="1" dirty="0"/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963572"/>
              </p:ext>
            </p:extLst>
          </p:nvPr>
        </p:nvGraphicFramePr>
        <p:xfrm>
          <a:off x="214605" y="1141901"/>
          <a:ext cx="11709918" cy="552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032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Četnost jezdců v etapě</a:t>
            </a:r>
            <a:endParaRPr lang="cs-CZ" sz="3200" b="1" dirty="0"/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743693"/>
              </p:ext>
            </p:extLst>
          </p:nvPr>
        </p:nvGraphicFramePr>
        <p:xfrm>
          <a:off x="177282" y="1219888"/>
          <a:ext cx="11747239" cy="544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7795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Počet jezdců v etapě</a:t>
            </a:r>
            <a:endParaRPr lang="cs-CZ" sz="3200" b="1" dirty="0"/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554416"/>
              </p:ext>
            </p:extLst>
          </p:nvPr>
        </p:nvGraphicFramePr>
        <p:xfrm>
          <a:off x="205273" y="1219888"/>
          <a:ext cx="11784564" cy="544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039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Trackmaker</a:t>
            </a:r>
            <a:endParaRPr lang="cs-CZ" sz="3200" b="1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05741"/>
              </p:ext>
            </p:extLst>
          </p:nvPr>
        </p:nvGraphicFramePr>
        <p:xfrm>
          <a:off x="1511559" y="1558211"/>
          <a:ext cx="9041362" cy="4553341"/>
        </p:xfrm>
        <a:graphic>
          <a:graphicData uri="http://schemas.openxmlformats.org/drawingml/2006/table">
            <a:tbl>
              <a:tblPr/>
              <a:tblGrid>
                <a:gridCol w="1353245"/>
                <a:gridCol w="1801505"/>
                <a:gridCol w="2334345"/>
                <a:gridCol w="1928373"/>
                <a:gridCol w="1623894"/>
              </a:tblGrid>
              <a:tr h="122511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Pořadí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Jméno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Počet etap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Z toho track </a:t>
                      </a:r>
                      <a:r>
                        <a:rPr lang="cs-CZ" sz="1600" b="1" i="0" u="none" strike="noStrike" dirty="0" err="1">
                          <a:effectLst/>
                          <a:latin typeface="Arial CE" panose="020B0604020202020204" pitchFamily="34" charset="0"/>
                        </a:rPr>
                        <a:t>makerem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083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Ondra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083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Eri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083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Šikl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083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Mareš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0837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Pokorný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287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6.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Vítek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287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7.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Kosa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42878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8.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Majkl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CE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92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Nejagilnější </a:t>
            </a:r>
            <a:r>
              <a:rPr lang="cs-CZ" sz="3200" b="1" dirty="0" err="1" smtClean="0"/>
              <a:t>Trackmaker</a:t>
            </a:r>
            <a:endParaRPr lang="cs-CZ" sz="3200" b="1" dirty="0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613874"/>
              </p:ext>
            </p:extLst>
          </p:nvPr>
        </p:nvGraphicFramePr>
        <p:xfrm>
          <a:off x="2416629" y="1996751"/>
          <a:ext cx="7212564" cy="372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99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>
                <a:solidFill>
                  <a:srgbClr val="000000"/>
                </a:solidFill>
                <a:latin typeface="Arial"/>
                <a:cs typeface="Arial"/>
              </a:rPr>
              <a:t>Pády na </a:t>
            </a: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trati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800674"/>
              </p:ext>
            </p:extLst>
          </p:nvPr>
        </p:nvGraphicFramePr>
        <p:xfrm>
          <a:off x="1408923" y="1219888"/>
          <a:ext cx="9336468" cy="5215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240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Defekty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181113" y="1807429"/>
          <a:ext cx="9829773" cy="4387730"/>
        </p:xfrm>
        <a:graphic>
          <a:graphicData uri="http://schemas.openxmlformats.org/drawingml/2006/table">
            <a:tbl>
              <a:tblPr/>
              <a:tblGrid>
                <a:gridCol w="1636754"/>
                <a:gridCol w="1636754"/>
                <a:gridCol w="1636754"/>
                <a:gridCol w="1639837"/>
                <a:gridCol w="1639837"/>
                <a:gridCol w="1639837"/>
              </a:tblGrid>
              <a:tr h="32334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1900" b="1" i="1" u="none" strike="noStrike">
                          <a:solidFill>
                            <a:srgbClr val="FF6600"/>
                          </a:solidFill>
                          <a:effectLst/>
                          <a:latin typeface="Arial CE" panose="020B0604020202020204" pitchFamily="34" charset="0"/>
                        </a:rPr>
                        <a:t>Cena pro největšího píchálka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86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755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Pořadí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Jméno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Defekty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Účast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Pravděpodobnost defektu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Zvláštní pozn.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Aleš Peterka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4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27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14,8%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Václav Krutina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4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28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14,3%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Pich na plovče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3.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Pavel Samec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3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17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17,6%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4.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Ondra Ludvík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2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26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7,7%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5.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Martin ERI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2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29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6,9%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6.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Bivoj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19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5,3%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7.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Tonda Nezval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4,8%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8.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Michal Kubánek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25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4,0%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9.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Jiří Kocourek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25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4,0%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494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10.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Vítek Sirotek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27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3,7%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586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11.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Pavel Tikal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28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3,6%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586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XXX</a:t>
                      </a:r>
                    </a:p>
                  </a:txBody>
                  <a:tcPr marL="9239" marR="9239" marT="92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CELKEM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21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31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67,7%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239" marR="9239" marT="92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655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Triple </a:t>
            </a:r>
            <a:r>
              <a:rPr lang="cs-CZ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Golden</a:t>
            </a: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 Club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567341"/>
              </p:ext>
            </p:extLst>
          </p:nvPr>
        </p:nvGraphicFramePr>
        <p:xfrm>
          <a:off x="3564293" y="1800804"/>
          <a:ext cx="4889241" cy="4133466"/>
        </p:xfrm>
        <a:graphic>
          <a:graphicData uri="http://schemas.openxmlformats.org/drawingml/2006/table">
            <a:tbl>
              <a:tblPr/>
              <a:tblGrid>
                <a:gridCol w="1830624"/>
                <a:gridCol w="1205254"/>
                <a:gridCol w="1853363"/>
              </a:tblGrid>
              <a:tr h="4458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>
                          <a:effectLst/>
                          <a:latin typeface="Arial CE" panose="020B0604020202020204" pitchFamily="34" charset="0"/>
                        </a:rPr>
                        <a:t>Cena Svaté trojice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25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účast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pád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defekt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229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2600" b="1" i="0" u="none" strike="noStrike">
                          <a:effectLst/>
                          <a:latin typeface="Arial CE" panose="020B0604020202020204" pitchFamily="34" charset="0"/>
                        </a:rPr>
                        <a:t>alias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4229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2600" b="1" i="0" u="none" strike="noStrike">
                          <a:effectLst/>
                          <a:latin typeface="Arial CE" panose="020B0604020202020204" pitchFamily="34" charset="0"/>
                        </a:rPr>
                        <a:t>Triple Golden Club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253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Jméno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Etapa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Datum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Sochy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7.6.2016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Venca Drbout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11.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7.6.2016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5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Tonda Nezval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effectLst/>
                          <a:latin typeface="Arial CE" panose="020B0604020202020204" pitchFamily="34" charset="0"/>
                        </a:rPr>
                        <a:t>26.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effectLst/>
                          <a:latin typeface="Arial CE" panose="020B0604020202020204" pitchFamily="34" charset="0"/>
                        </a:rPr>
                        <a:t>20.9.2016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0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694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Četnosti navštívených hospod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86035"/>
              </p:ext>
            </p:extLst>
          </p:nvPr>
        </p:nvGraphicFramePr>
        <p:xfrm>
          <a:off x="475861" y="1219889"/>
          <a:ext cx="11271380" cy="537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786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694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3200" b="1" dirty="0">
                <a:solidFill>
                  <a:srgbClr val="000000"/>
                </a:solidFill>
                <a:latin typeface="Arial"/>
                <a:cs typeface="Arial"/>
              </a:rPr>
              <a:t>Cena pro </a:t>
            </a:r>
            <a:r>
              <a:rPr lang="it-IT" sz="3200" b="1" dirty="0" err="1">
                <a:solidFill>
                  <a:srgbClr val="000000"/>
                </a:solidFill>
                <a:latin typeface="Arial"/>
                <a:cs typeface="Arial"/>
              </a:rPr>
              <a:t>největšího</a:t>
            </a:r>
            <a:r>
              <a:rPr lang="it-IT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Arial"/>
                <a:cs typeface="Arial"/>
              </a:rPr>
              <a:t>pilníka</a:t>
            </a:r>
            <a:r>
              <a:rPr lang="it-IT" sz="3200" b="1" dirty="0">
                <a:solidFill>
                  <a:srgbClr val="000000"/>
                </a:solidFill>
                <a:latin typeface="Arial"/>
                <a:cs typeface="Arial"/>
              </a:rPr>
              <a:t> 2016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443" y="2747604"/>
            <a:ext cx="2831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70C0"/>
                </a:solidFill>
                <a:latin typeface="Arial"/>
                <a:cs typeface="Arial"/>
              </a:rPr>
              <a:t>Memoriál Radka Procházky</a:t>
            </a:r>
            <a:endParaRPr lang="cs-CZ" sz="32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8" t="22633" r="5051" b="40814"/>
          <a:stretch/>
        </p:blipFill>
        <p:spPr>
          <a:xfrm>
            <a:off x="4325516" y="1795260"/>
            <a:ext cx="2933700" cy="367665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512764" y="1109334"/>
            <a:ext cx="236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Vítěz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37188"/>
              </p:ext>
            </p:extLst>
          </p:nvPr>
        </p:nvGraphicFramePr>
        <p:xfrm>
          <a:off x="3353966" y="5805412"/>
          <a:ext cx="4876800" cy="704850"/>
        </p:xfrm>
        <a:graphic>
          <a:graphicData uri="http://schemas.openxmlformats.org/drawingml/2006/table">
            <a:tbl>
              <a:tblPr/>
              <a:tblGrid>
                <a:gridCol w="1205715"/>
                <a:gridCol w="1827610"/>
                <a:gridCol w="863038"/>
                <a:gridCol w="980437"/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rial CE" panose="020B0604020202020204" pitchFamily="34" charset="0"/>
                        </a:rPr>
                        <a:t>Jméno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effectLst/>
                          <a:latin typeface="Arial CE" panose="020B0604020202020204" pitchFamily="34" charset="0"/>
                        </a:rPr>
                        <a:t>Počet etap vítěze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rial CE" panose="020B0604020202020204" pitchFamily="34" charset="0"/>
                        </a:rPr>
                        <a:t>Neúčast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rial CE" panose="020B0604020202020204" pitchFamily="34" charset="0"/>
                        </a:rPr>
                        <a:t>Ujeté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effectLst/>
                          <a:latin typeface="Arial CE" panose="020B0604020202020204" pitchFamily="34" charset="0"/>
                        </a:rPr>
                        <a:t>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effectLst/>
                          <a:latin typeface="Arial CE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E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effectLst/>
                          <a:latin typeface="Arial CE" panose="020B0604020202020204" pitchFamily="34" charset="0"/>
                        </a:rPr>
                        <a:t>1 283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81" y="2165953"/>
            <a:ext cx="1847558" cy="30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694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cs-CZ" sz="3200" b="1" dirty="0" smtClean="0">
                <a:solidFill>
                  <a:srgbClr val="000000"/>
                </a:solidFill>
                <a:latin typeface="Arial"/>
                <a:cs typeface="Arial"/>
              </a:rPr>
              <a:t>GPS – Akční rádius</a:t>
            </a:r>
            <a:endParaRPr lang="cs-CZ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26" y="1008183"/>
            <a:ext cx="8468824" cy="5813250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 bwMode="auto">
          <a:xfrm>
            <a:off x="3578220" y="1996751"/>
            <a:ext cx="4320000" cy="43200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100"/>
          </a:p>
        </p:txBody>
      </p:sp>
      <p:cxnSp>
        <p:nvCxnSpPr>
          <p:cNvPr id="11" name="Přímá spojnice se šipkou 10"/>
          <p:cNvCxnSpPr/>
          <p:nvPr/>
        </p:nvCxnSpPr>
        <p:spPr bwMode="auto">
          <a:xfrm flipH="1" flipV="1">
            <a:off x="4114800" y="2762283"/>
            <a:ext cx="1623421" cy="1394468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2" name="TextovéPole 15"/>
          <p:cNvSpPr txBox="1"/>
          <p:nvPr/>
        </p:nvSpPr>
        <p:spPr>
          <a:xfrm>
            <a:off x="3917399" y="3192817"/>
            <a:ext cx="904875" cy="5334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/>
              <a:t>20 km</a:t>
            </a:r>
          </a:p>
        </p:txBody>
      </p:sp>
    </p:spTree>
    <p:extLst>
      <p:ext uri="{BB962C8B-B14F-4D97-AF65-F5344CB8AC3E}">
        <p14:creationId xmlns:p14="http://schemas.microsoft.com/office/powerpoint/2010/main" val="289545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Ujeté kilometry v etapě</a:t>
            </a:r>
            <a:endParaRPr lang="cs-CZ" sz="3200" b="1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948637"/>
              </p:ext>
            </p:extLst>
          </p:nvPr>
        </p:nvGraphicFramePr>
        <p:xfrm>
          <a:off x="426028" y="6180137"/>
          <a:ext cx="3510968" cy="43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Worksheet" r:id="rId4" imgW="1676400" imgH="209460" progId="Excel.Sheet.12">
                  <p:embed/>
                </p:oleObj>
              </mc:Choice>
              <mc:Fallback>
                <p:oleObj name="Worksheet" r:id="rId4" imgW="1676400" imgH="209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6028" y="6180137"/>
                        <a:ext cx="3510968" cy="438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119917"/>
              </p:ext>
            </p:extLst>
          </p:nvPr>
        </p:nvGraphicFramePr>
        <p:xfrm>
          <a:off x="4312227" y="6180136"/>
          <a:ext cx="3510968" cy="43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6" imgW="1676400" imgH="209460" progId="Excel.Sheet.12">
                  <p:embed/>
                </p:oleObj>
              </mc:Choice>
              <mc:Fallback>
                <p:oleObj name="Worksheet" r:id="rId6" imgW="1676400" imgH="209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2227" y="6180136"/>
                        <a:ext cx="3510968" cy="438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965768"/>
              </p:ext>
            </p:extLst>
          </p:nvPr>
        </p:nvGraphicFramePr>
        <p:xfrm>
          <a:off x="8198426" y="6190021"/>
          <a:ext cx="3431888" cy="428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Worksheet" r:id="rId8" imgW="1676400" imgH="209460" progId="Excel.Sheet.12">
                  <p:embed/>
                </p:oleObj>
              </mc:Choice>
              <mc:Fallback>
                <p:oleObj name="Worksheet" r:id="rId8" imgW="1676400" imgH="209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98426" y="6190021"/>
                        <a:ext cx="3431888" cy="428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957167"/>
              </p:ext>
            </p:extLst>
          </p:nvPr>
        </p:nvGraphicFramePr>
        <p:xfrm>
          <a:off x="203232" y="1219888"/>
          <a:ext cx="11739952" cy="474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89094"/>
              </p:ext>
            </p:extLst>
          </p:nvPr>
        </p:nvGraphicFramePr>
        <p:xfrm>
          <a:off x="9971510" y="1562359"/>
          <a:ext cx="1383446" cy="91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Worksheet" r:id="rId11" imgW="533513" imgH="352357" progId="Excel.Sheet.12">
                  <p:embed/>
                </p:oleObj>
              </mc:Choice>
              <mc:Fallback>
                <p:oleObj name="Worksheet" r:id="rId11" imgW="533513" imgH="3523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971510" y="1562359"/>
                        <a:ext cx="1383446" cy="914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489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Průměr v etapě</a:t>
            </a:r>
            <a:endParaRPr lang="cs-CZ" sz="3200" b="1" dirty="0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208328"/>
              </p:ext>
            </p:extLst>
          </p:nvPr>
        </p:nvGraphicFramePr>
        <p:xfrm>
          <a:off x="8294975" y="6121537"/>
          <a:ext cx="3307131" cy="491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Worksheet" r:id="rId4" imgW="1857443" imgH="276315" progId="Excel.Sheet.12">
                  <p:embed/>
                </p:oleObj>
              </mc:Choice>
              <mc:Fallback>
                <p:oleObj name="Worksheet" r:id="rId4" imgW="1857443" imgH="2763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94975" y="6121537"/>
                        <a:ext cx="3307131" cy="491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75546"/>
              </p:ext>
            </p:extLst>
          </p:nvPr>
        </p:nvGraphicFramePr>
        <p:xfrm>
          <a:off x="4439920" y="6137852"/>
          <a:ext cx="3197428" cy="47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Worksheet" r:id="rId6" imgW="1857443" imgH="276315" progId="Excel.Sheet.12">
                  <p:embed/>
                </p:oleObj>
              </mc:Choice>
              <mc:Fallback>
                <p:oleObj name="Worksheet" r:id="rId6" imgW="1857443" imgH="2763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9920" y="6137852"/>
                        <a:ext cx="3197428" cy="47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628799"/>
              </p:ext>
            </p:extLst>
          </p:nvPr>
        </p:nvGraphicFramePr>
        <p:xfrm>
          <a:off x="484911" y="6122987"/>
          <a:ext cx="3297381" cy="49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Worksheet" r:id="rId8" imgW="1857443" imgH="276315" progId="Excel.Sheet.12">
                  <p:embed/>
                </p:oleObj>
              </mc:Choice>
              <mc:Fallback>
                <p:oleObj name="Worksheet" r:id="rId8" imgW="1857443" imgH="2763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4911" y="6122987"/>
                        <a:ext cx="3297381" cy="490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856698"/>
              </p:ext>
            </p:extLst>
          </p:nvPr>
        </p:nvGraphicFramePr>
        <p:xfrm>
          <a:off x="153061" y="1125322"/>
          <a:ext cx="11909984" cy="478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91706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Teploty v etapě</a:t>
            </a:r>
            <a:endParaRPr lang="cs-CZ" sz="3200" b="1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624281"/>
              </p:ext>
            </p:extLst>
          </p:nvPr>
        </p:nvGraphicFramePr>
        <p:xfrm>
          <a:off x="613064" y="6127750"/>
          <a:ext cx="3457616" cy="46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Worksheet" r:id="rId4" imgW="2362200" imgH="314325" progId="Excel.Sheet.12">
                  <p:embed/>
                </p:oleObj>
              </mc:Choice>
              <mc:Fallback>
                <p:oleObj name="Worksheet" r:id="rId4" imgW="2362200" imgH="3143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064" y="6127750"/>
                        <a:ext cx="3457616" cy="46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335608"/>
              </p:ext>
            </p:extLst>
          </p:nvPr>
        </p:nvGraphicFramePr>
        <p:xfrm>
          <a:off x="4374573" y="6127750"/>
          <a:ext cx="3457616" cy="46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Worksheet" r:id="rId6" imgW="2362200" imgH="314325" progId="Excel.Sheet.12">
                  <p:embed/>
                </p:oleObj>
              </mc:Choice>
              <mc:Fallback>
                <p:oleObj name="Worksheet" r:id="rId6" imgW="2362200" imgH="3143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74573" y="6127750"/>
                        <a:ext cx="3457616" cy="46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71200"/>
              </p:ext>
            </p:extLst>
          </p:nvPr>
        </p:nvGraphicFramePr>
        <p:xfrm>
          <a:off x="8136082" y="6127750"/>
          <a:ext cx="3457616" cy="46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Worksheet" r:id="rId8" imgW="2362200" imgH="314325" progId="Excel.Sheet.12">
                  <p:embed/>
                </p:oleObj>
              </mc:Choice>
              <mc:Fallback>
                <p:oleObj name="Worksheet" r:id="rId8" imgW="2362200" imgH="3143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6082" y="6127750"/>
                        <a:ext cx="3457616" cy="46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881506"/>
              </p:ext>
            </p:extLst>
          </p:nvPr>
        </p:nvGraphicFramePr>
        <p:xfrm>
          <a:off x="171722" y="1219889"/>
          <a:ext cx="11808783" cy="469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3" name="Přímá spojnice 2"/>
          <p:cNvCxnSpPr/>
          <p:nvPr/>
        </p:nvCxnSpPr>
        <p:spPr>
          <a:xfrm>
            <a:off x="933061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382416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211217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5666792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7122367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8941837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0397412" y="1219889"/>
            <a:ext cx="0" cy="45370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91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Nastoupané</a:t>
            </a:r>
            <a:r>
              <a:rPr lang="cs-CZ" sz="3200" b="1" dirty="0" smtClean="0"/>
              <a:t> metry v etapě</a:t>
            </a:r>
            <a:endParaRPr lang="cs-CZ" sz="3200" b="1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886493"/>
              </p:ext>
            </p:extLst>
          </p:nvPr>
        </p:nvGraphicFramePr>
        <p:xfrm>
          <a:off x="6418121" y="6107321"/>
          <a:ext cx="2673677" cy="52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Worksheet" r:id="rId4" imgW="1609657" imgH="314325" progId="Excel.Sheet.12">
                  <p:embed/>
                </p:oleObj>
              </mc:Choice>
              <mc:Fallback>
                <p:oleObj name="Worksheet" r:id="rId4" imgW="1609657" imgH="3143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8121" y="6107321"/>
                        <a:ext cx="2673677" cy="522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19245"/>
              </p:ext>
            </p:extLst>
          </p:nvPr>
        </p:nvGraphicFramePr>
        <p:xfrm>
          <a:off x="3077877" y="6107321"/>
          <a:ext cx="2673677" cy="522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Worksheet" r:id="rId6" imgW="1609657" imgH="314325" progId="Excel.Sheet.12">
                  <p:embed/>
                </p:oleObj>
              </mc:Choice>
              <mc:Fallback>
                <p:oleObj name="Worksheet" r:id="rId6" imgW="1609657" imgH="3143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7877" y="6107321"/>
                        <a:ext cx="2673677" cy="522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672397"/>
              </p:ext>
            </p:extLst>
          </p:nvPr>
        </p:nvGraphicFramePr>
        <p:xfrm>
          <a:off x="204476" y="1219889"/>
          <a:ext cx="11720046" cy="467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398058"/>
              </p:ext>
            </p:extLst>
          </p:nvPr>
        </p:nvGraphicFramePr>
        <p:xfrm>
          <a:off x="9897351" y="1529702"/>
          <a:ext cx="1364698" cy="110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Worksheet" r:id="rId9" imgW="1000032" imgH="809557" progId="Excel.Sheet.12">
                  <p:embed/>
                </p:oleObj>
              </mc:Choice>
              <mc:Fallback>
                <p:oleObj name="Worksheet" r:id="rId9" imgW="1000032" imgH="8095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97351" y="1529702"/>
                        <a:ext cx="1364698" cy="1104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15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Závislosti</a:t>
            </a:r>
            <a:endParaRPr lang="cs-CZ" sz="3200" b="1" dirty="0"/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073870"/>
              </p:ext>
            </p:extLst>
          </p:nvPr>
        </p:nvGraphicFramePr>
        <p:xfrm>
          <a:off x="134399" y="1219889"/>
          <a:ext cx="11928645" cy="547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219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Závislosti</a:t>
            </a:r>
            <a:endParaRPr lang="cs-CZ" sz="3200" b="1" dirty="0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281062"/>
              </p:ext>
            </p:extLst>
          </p:nvPr>
        </p:nvGraphicFramePr>
        <p:xfrm>
          <a:off x="152871" y="1146050"/>
          <a:ext cx="11842817" cy="5533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416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-2"/>
            <a:ext cx="12192000" cy="1008185"/>
          </a:xfrm>
          <a:prstGeom prst="rect">
            <a:avLst/>
          </a:prstGeom>
          <a:gradFill flip="none" rotWithShape="1">
            <a:gsLst>
              <a:gs pos="28000">
                <a:srgbClr val="FF3C00"/>
              </a:gs>
              <a:gs pos="81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510" y="133716"/>
            <a:ext cx="2091535" cy="7407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8655" y="211704"/>
            <a:ext cx="577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Tabulka individuálních km</a:t>
            </a:r>
            <a:endParaRPr lang="cs-CZ" sz="32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9" y="1008183"/>
            <a:ext cx="10068621" cy="58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306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332</Words>
  <Application>Microsoft Office PowerPoint</Application>
  <PresentationFormat>Širokoúhlá obrazovka</PresentationFormat>
  <Paragraphs>227</Paragraphs>
  <Slides>19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Arial CE</vt:lpstr>
      <vt:lpstr>Calibri</vt:lpstr>
      <vt:lpstr>Calibri Light</vt:lpstr>
      <vt:lpstr>Motiv Office</vt:lpstr>
      <vt:lpstr>Worksheet</vt:lpstr>
      <vt:lpstr>Microsoft Excel Worksheet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ENGEL Austria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Mares Jan</dc:creator>
  <cp:lastModifiedBy>Mares Jan</cp:lastModifiedBy>
  <cp:revision>21</cp:revision>
  <dcterms:created xsi:type="dcterms:W3CDTF">2016-11-03T18:08:49Z</dcterms:created>
  <dcterms:modified xsi:type="dcterms:W3CDTF">2016-11-04T15:09:27Z</dcterms:modified>
</cp:coreProperties>
</file>